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mpt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Prompt ExtraLight"/>
      <p:regular r:id="rId32"/>
      <p:bold r:id="rId33"/>
      <p:italic r:id="rId34"/>
      <p:boldItalic r:id="rId35"/>
    </p:embeddedFont>
    <p:embeddedFont>
      <p:font typeface="Prompt"/>
      <p:regular r:id="rId36"/>
      <p:bold r:id="rId37"/>
      <p:italic r:id="rId38"/>
      <p:boldItalic r:id="rId39"/>
    </p:embeddedFont>
    <p:embeddedFont>
      <p:font typeface="Prompt Black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610553-FE17-447C-BE8B-2189C215A0D9}">
  <a:tblStyle styleId="{AB610553-FE17-447C-BE8B-2189C215A0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mptBlack-bold.fntdata"/><Relationship Id="rId20" Type="http://schemas.openxmlformats.org/officeDocument/2006/relationships/slide" Target="slides/slide15.xml"/><Relationship Id="rId41" Type="http://schemas.openxmlformats.org/officeDocument/2006/relationships/font" Target="fonts/PromptBlack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mpt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mptMedium-italic.fntdata"/><Relationship Id="rId25" Type="http://schemas.openxmlformats.org/officeDocument/2006/relationships/font" Target="fonts/Prompt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romp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PromptExtraLight-bold.fntdata"/><Relationship Id="rId10" Type="http://schemas.openxmlformats.org/officeDocument/2006/relationships/slide" Target="slides/slide5.xml"/><Relationship Id="rId32" Type="http://schemas.openxmlformats.org/officeDocument/2006/relationships/font" Target="fonts/PromptExtraLight-regular.fntdata"/><Relationship Id="rId13" Type="http://schemas.openxmlformats.org/officeDocument/2006/relationships/slide" Target="slides/slide8.xml"/><Relationship Id="rId35" Type="http://schemas.openxmlformats.org/officeDocument/2006/relationships/font" Target="fonts/PromptExtra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PromptExtraLight-italic.fntdata"/><Relationship Id="rId15" Type="http://schemas.openxmlformats.org/officeDocument/2006/relationships/slide" Target="slides/slide10.xml"/><Relationship Id="rId37" Type="http://schemas.openxmlformats.org/officeDocument/2006/relationships/font" Target="fonts/Prompt-bold.fntdata"/><Relationship Id="rId14" Type="http://schemas.openxmlformats.org/officeDocument/2006/relationships/slide" Target="slides/slide9.xml"/><Relationship Id="rId36" Type="http://schemas.openxmlformats.org/officeDocument/2006/relationships/font" Target="fonts/Prompt-regular.fntdata"/><Relationship Id="rId17" Type="http://schemas.openxmlformats.org/officeDocument/2006/relationships/slide" Target="slides/slide12.xml"/><Relationship Id="rId39" Type="http://schemas.openxmlformats.org/officeDocument/2006/relationships/font" Target="fonts/Prompt-boldItalic.fntdata"/><Relationship Id="rId16" Type="http://schemas.openxmlformats.org/officeDocument/2006/relationships/slide" Target="slides/slide11.xml"/><Relationship Id="rId38" Type="http://schemas.openxmlformats.org/officeDocument/2006/relationships/font" Target="fonts/Promp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2294b5dc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2294b5dc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2294b5dc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2294b5dc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2294b5dc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d2294b5dc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2294b5dc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d2294b5dc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2294b5dc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d2294b5dc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d2294b5dc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d2294b5dc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2294b5dc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d2294b5dc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2294b5dc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d2294b5dc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d2294b5dc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d2294b5dc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2294b5d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2294b5d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2294b5d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2294b5d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2294b5dc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2294b5dc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2294b5d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2294b5d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2294b5dc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d2294b5dc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2294b5dc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2294b5dc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2294b5dc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2294b5dc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2294b5dc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d2294b5dc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15100" y="535000"/>
            <a:ext cx="5108700" cy="21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734000" y="3871500"/>
            <a:ext cx="2694900" cy="6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70450" y="93800"/>
            <a:ext cx="9241887" cy="4724285"/>
            <a:chOff x="-370450" y="93800"/>
            <a:chExt cx="9241887" cy="472428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9125" y="93800"/>
              <a:ext cx="198262" cy="526385"/>
              <a:chOff x="179125" y="93800"/>
              <a:chExt cx="198262" cy="52638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9125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23387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9125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23387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79125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23387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79125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23387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557300" y="126475"/>
              <a:ext cx="315600" cy="31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370450" y="2065625"/>
              <a:ext cx="805500" cy="805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673175" y="4291700"/>
              <a:ext cx="198262" cy="526385"/>
              <a:chOff x="179125" y="93800"/>
              <a:chExt cx="198262" cy="52638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79125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23387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79125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23387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79125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23387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79125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23387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Prompt Black"/>
              <a:buNone/>
              <a:defRPr sz="9600"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rompt Black"/>
              <a:buNone/>
              <a:defRPr sz="9600">
                <a:latin typeface="Prompt Black"/>
                <a:ea typeface="Prompt Black"/>
                <a:cs typeface="Prompt Black"/>
                <a:sym typeface="Promp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rompt Black"/>
              <a:buNone/>
              <a:defRPr sz="9600">
                <a:latin typeface="Prompt Black"/>
                <a:ea typeface="Prompt Black"/>
                <a:cs typeface="Prompt Black"/>
                <a:sym typeface="Promp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rompt Black"/>
              <a:buNone/>
              <a:defRPr sz="9600">
                <a:latin typeface="Prompt Black"/>
                <a:ea typeface="Prompt Black"/>
                <a:cs typeface="Prompt Black"/>
                <a:sym typeface="Promp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rompt Black"/>
              <a:buNone/>
              <a:defRPr sz="9600">
                <a:latin typeface="Prompt Black"/>
                <a:ea typeface="Prompt Black"/>
                <a:cs typeface="Prompt Black"/>
                <a:sym typeface="Promp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rompt Black"/>
              <a:buNone/>
              <a:defRPr sz="9600">
                <a:latin typeface="Prompt Black"/>
                <a:ea typeface="Prompt Black"/>
                <a:cs typeface="Prompt Black"/>
                <a:sym typeface="Promp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rompt Black"/>
              <a:buNone/>
              <a:defRPr sz="9600">
                <a:latin typeface="Prompt Black"/>
                <a:ea typeface="Prompt Black"/>
                <a:cs typeface="Prompt Black"/>
                <a:sym typeface="Promp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rompt Black"/>
              <a:buNone/>
              <a:defRPr sz="9600">
                <a:latin typeface="Prompt Black"/>
                <a:ea typeface="Prompt Black"/>
                <a:cs typeface="Prompt Black"/>
                <a:sym typeface="Promp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rompt Black"/>
              <a:buNone/>
              <a:defRPr sz="96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 flipH="1" rot="-4906871">
            <a:off x="1274392" y="4301158"/>
            <a:ext cx="4668670" cy="4603502"/>
          </a:xfrm>
          <a:custGeom>
            <a:rect b="b" l="l" r="r" t="t"/>
            <a:pathLst>
              <a:path extrusionOk="0" h="6499" w="6591">
                <a:moveTo>
                  <a:pt x="4103" y="1003"/>
                </a:moveTo>
                <a:cubicBezTo>
                  <a:pt x="4997" y="1142"/>
                  <a:pt x="6849" y="1790"/>
                  <a:pt x="6561" y="2856"/>
                </a:cubicBezTo>
                <a:cubicBezTo>
                  <a:pt x="6497" y="3091"/>
                  <a:pt x="6340" y="3288"/>
                  <a:pt x="6131" y="3414"/>
                </a:cubicBezTo>
                <a:cubicBezTo>
                  <a:pt x="5692" y="3675"/>
                  <a:pt x="5007" y="3858"/>
                  <a:pt x="4557" y="4153"/>
                </a:cubicBezTo>
                <a:cubicBezTo>
                  <a:pt x="4394" y="4261"/>
                  <a:pt x="4266" y="4418"/>
                  <a:pt x="4194" y="4602"/>
                </a:cubicBezTo>
                <a:cubicBezTo>
                  <a:pt x="3477" y="6421"/>
                  <a:pt x="5039" y="6483"/>
                  <a:pt x="1014" y="6499"/>
                </a:cubicBezTo>
                <a:cubicBezTo>
                  <a:pt x="751" y="6500"/>
                  <a:pt x="494" y="6403"/>
                  <a:pt x="301" y="6222"/>
                </a:cubicBezTo>
                <a:cubicBezTo>
                  <a:pt x="-327" y="5630"/>
                  <a:pt x="182" y="4615"/>
                  <a:pt x="442" y="3798"/>
                </a:cubicBezTo>
                <a:cubicBezTo>
                  <a:pt x="502" y="3613"/>
                  <a:pt x="502" y="3412"/>
                  <a:pt x="444" y="3227"/>
                </a:cubicBezTo>
                <a:cubicBezTo>
                  <a:pt x="-783" y="-675"/>
                  <a:pt x="841" y="-530"/>
                  <a:pt x="4103" y="1003"/>
                </a:cubicBezTo>
                <a:close/>
              </a:path>
            </a:pathLst>
          </a:custGeom>
          <a:solidFill>
            <a:srgbClr val="05FFB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1"/>
          <p:cNvGrpSpPr/>
          <p:nvPr/>
        </p:nvGrpSpPr>
        <p:grpSpPr>
          <a:xfrm>
            <a:off x="7694090" y="0"/>
            <a:ext cx="1277677" cy="1007116"/>
            <a:chOff x="7694090" y="0"/>
            <a:chExt cx="1277677" cy="1007116"/>
          </a:xfrm>
        </p:grpSpPr>
        <p:grpSp>
          <p:nvGrpSpPr>
            <p:cNvPr id="114" name="Google Shape;114;p11"/>
            <p:cNvGrpSpPr/>
            <p:nvPr/>
          </p:nvGrpSpPr>
          <p:grpSpPr>
            <a:xfrm rot="-2700000">
              <a:off x="7812061" y="117970"/>
              <a:ext cx="569613" cy="569613"/>
              <a:chOff x="2186585" y="190453"/>
              <a:chExt cx="557400" cy="557400"/>
            </a:xfrm>
          </p:grpSpPr>
          <p:sp>
            <p:nvSpPr>
              <p:cNvPr id="115" name="Google Shape;115;p11"/>
              <p:cNvSpPr/>
              <p:nvPr/>
            </p:nvSpPr>
            <p:spPr>
              <a:xfrm>
                <a:off x="2186585" y="377730"/>
                <a:ext cx="557400" cy="1827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rot="5400000">
                <a:off x="2186605" y="379453"/>
                <a:ext cx="557400" cy="179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17" name="Google Shape;117;p11"/>
            <p:cNvGrpSpPr/>
            <p:nvPr/>
          </p:nvGrpSpPr>
          <p:grpSpPr>
            <a:xfrm rot="-2191529">
              <a:off x="8566947" y="602296"/>
              <a:ext cx="337523" cy="337523"/>
              <a:chOff x="2186585" y="190453"/>
              <a:chExt cx="557400" cy="557400"/>
            </a:xfrm>
          </p:grpSpPr>
          <p:sp>
            <p:nvSpPr>
              <p:cNvPr id="118" name="Google Shape;118;p11"/>
              <p:cNvSpPr/>
              <p:nvPr/>
            </p:nvSpPr>
            <p:spPr>
              <a:xfrm>
                <a:off x="2186585" y="377730"/>
                <a:ext cx="557400" cy="1827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" name="Google Shape;119;p11"/>
              <p:cNvSpPr/>
              <p:nvPr/>
            </p:nvSpPr>
            <p:spPr>
              <a:xfrm rot="5400000">
                <a:off x="2186605" y="379453"/>
                <a:ext cx="557400" cy="179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hasCustomPrompt="1" idx="2" type="title"/>
          </p:nvPr>
        </p:nvSpPr>
        <p:spPr>
          <a:xfrm>
            <a:off x="864363" y="1452425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Prompt ExtraLight"/>
                <a:ea typeface="Prompt ExtraLight"/>
                <a:cs typeface="Prompt ExtraLight"/>
                <a:sym typeface="Promp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3" type="title"/>
          </p:nvPr>
        </p:nvSpPr>
        <p:spPr>
          <a:xfrm>
            <a:off x="4764263" y="1452425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Prompt ExtraLight"/>
                <a:ea typeface="Prompt ExtraLight"/>
                <a:cs typeface="Prompt ExtraLight"/>
                <a:sym typeface="Promp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4" type="title"/>
          </p:nvPr>
        </p:nvSpPr>
        <p:spPr>
          <a:xfrm>
            <a:off x="864363" y="2578775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Prompt ExtraLight"/>
                <a:ea typeface="Prompt ExtraLight"/>
                <a:cs typeface="Prompt ExtraLight"/>
                <a:sym typeface="Promp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5" type="title"/>
          </p:nvPr>
        </p:nvSpPr>
        <p:spPr>
          <a:xfrm>
            <a:off x="4764263" y="2578775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Prompt ExtraLight"/>
                <a:ea typeface="Prompt ExtraLight"/>
                <a:cs typeface="Prompt ExtraLight"/>
                <a:sym typeface="Promp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6" type="title"/>
          </p:nvPr>
        </p:nvSpPr>
        <p:spPr>
          <a:xfrm>
            <a:off x="864363" y="3705062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Prompt ExtraLight"/>
                <a:ea typeface="Prompt ExtraLight"/>
                <a:cs typeface="Prompt ExtraLight"/>
                <a:sym typeface="Promp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7" type="title"/>
          </p:nvPr>
        </p:nvSpPr>
        <p:spPr>
          <a:xfrm>
            <a:off x="4764263" y="3705062"/>
            <a:ext cx="734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Prompt ExtraLight"/>
                <a:ea typeface="Prompt ExtraLight"/>
                <a:cs typeface="Prompt ExtraLight"/>
                <a:sym typeface="Promp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06176" y="1452475"/>
            <a:ext cx="2521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8" type="subTitle"/>
          </p:nvPr>
        </p:nvSpPr>
        <p:spPr>
          <a:xfrm>
            <a:off x="1806176" y="2578763"/>
            <a:ext cx="2521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9" type="subTitle"/>
          </p:nvPr>
        </p:nvSpPr>
        <p:spPr>
          <a:xfrm>
            <a:off x="1806176" y="3705050"/>
            <a:ext cx="2521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3" type="subTitle"/>
          </p:nvPr>
        </p:nvSpPr>
        <p:spPr>
          <a:xfrm>
            <a:off x="5706076" y="1452475"/>
            <a:ext cx="2521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4" type="subTitle"/>
          </p:nvPr>
        </p:nvSpPr>
        <p:spPr>
          <a:xfrm>
            <a:off x="5706076" y="2578763"/>
            <a:ext cx="2521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5" type="subTitle"/>
          </p:nvPr>
        </p:nvSpPr>
        <p:spPr>
          <a:xfrm>
            <a:off x="5706076" y="3705050"/>
            <a:ext cx="2521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b="1" sz="1800"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 flipH="1" rot="10800000">
            <a:off x="-61675" y="3780325"/>
            <a:ext cx="934575" cy="1283200"/>
            <a:chOff x="-61675" y="93800"/>
            <a:chExt cx="934575" cy="1283200"/>
          </a:xfrm>
        </p:grpSpPr>
        <p:sp>
          <p:nvSpPr>
            <p:cNvPr id="136" name="Google Shape;136;p13"/>
            <p:cNvSpPr/>
            <p:nvPr/>
          </p:nvSpPr>
          <p:spPr>
            <a:xfrm>
              <a:off x="-61675" y="506175"/>
              <a:ext cx="457200" cy="45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308425" y="1115700"/>
              <a:ext cx="261300" cy="261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38" name="Google Shape;138;p13"/>
            <p:cNvGrpSpPr/>
            <p:nvPr/>
          </p:nvGrpSpPr>
          <p:grpSpPr>
            <a:xfrm>
              <a:off x="179125" y="93800"/>
              <a:ext cx="198262" cy="526385"/>
              <a:chOff x="179125" y="93800"/>
              <a:chExt cx="198262" cy="526385"/>
            </a:xfrm>
          </p:grpSpPr>
          <p:sp>
            <p:nvSpPr>
              <p:cNvPr id="139" name="Google Shape;139;p13"/>
              <p:cNvSpPr/>
              <p:nvPr/>
            </p:nvSpPr>
            <p:spPr>
              <a:xfrm>
                <a:off x="179125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323387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179125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323387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179125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323387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179125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323387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47" name="Google Shape;147;p13"/>
            <p:cNvSpPr/>
            <p:nvPr/>
          </p:nvSpPr>
          <p:spPr>
            <a:xfrm>
              <a:off x="557300" y="126475"/>
              <a:ext cx="315600" cy="31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48" name="Google Shape;148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-6218767">
            <a:off x="5583356" y="-2615872"/>
            <a:ext cx="66223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title"/>
          </p:nvPr>
        </p:nvSpPr>
        <p:spPr>
          <a:xfrm>
            <a:off x="1058700" y="3241350"/>
            <a:ext cx="5634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1" name="Google Shape;151;p14"/>
          <p:cNvSpPr txBox="1"/>
          <p:nvPr>
            <p:ph idx="1" type="subTitle"/>
          </p:nvPr>
        </p:nvSpPr>
        <p:spPr>
          <a:xfrm>
            <a:off x="1058700" y="1232925"/>
            <a:ext cx="5634600" cy="19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52" name="Google Shape;152;p14"/>
          <p:cNvGrpSpPr/>
          <p:nvPr/>
        </p:nvGrpSpPr>
        <p:grpSpPr>
          <a:xfrm>
            <a:off x="-2427398" y="-3075670"/>
            <a:ext cx="5223626" cy="5278808"/>
            <a:chOff x="-2427398" y="-3075670"/>
            <a:chExt cx="5223626" cy="5278808"/>
          </a:xfrm>
        </p:grpSpPr>
        <p:sp>
          <p:nvSpPr>
            <p:cNvPr id="153" name="Google Shape;153;p14"/>
            <p:cNvSpPr/>
            <p:nvPr/>
          </p:nvSpPr>
          <p:spPr>
            <a:xfrm flipH="1" rot="-4906871">
              <a:off x="-2149920" y="-2738017"/>
              <a:ext cx="4668670" cy="4603502"/>
            </a:xfrm>
            <a:custGeom>
              <a:rect b="b" l="l" r="r" t="t"/>
              <a:pathLst>
                <a:path extrusionOk="0" h="6499" w="6591">
                  <a:moveTo>
                    <a:pt x="4103" y="1003"/>
                  </a:moveTo>
                  <a:cubicBezTo>
                    <a:pt x="4997" y="1142"/>
                    <a:pt x="6849" y="1790"/>
                    <a:pt x="6561" y="2856"/>
                  </a:cubicBezTo>
                  <a:cubicBezTo>
                    <a:pt x="6497" y="3091"/>
                    <a:pt x="6340" y="3288"/>
                    <a:pt x="6131" y="3414"/>
                  </a:cubicBezTo>
                  <a:cubicBezTo>
                    <a:pt x="5692" y="3675"/>
                    <a:pt x="5007" y="3858"/>
                    <a:pt x="4557" y="4153"/>
                  </a:cubicBezTo>
                  <a:cubicBezTo>
                    <a:pt x="4394" y="4261"/>
                    <a:pt x="4266" y="4418"/>
                    <a:pt x="4194" y="4602"/>
                  </a:cubicBezTo>
                  <a:cubicBezTo>
                    <a:pt x="3477" y="6421"/>
                    <a:pt x="5039" y="6483"/>
                    <a:pt x="1014" y="6499"/>
                  </a:cubicBezTo>
                  <a:cubicBezTo>
                    <a:pt x="751" y="6500"/>
                    <a:pt x="494" y="6403"/>
                    <a:pt x="301" y="6222"/>
                  </a:cubicBezTo>
                  <a:cubicBezTo>
                    <a:pt x="-327" y="5630"/>
                    <a:pt x="182" y="4615"/>
                    <a:pt x="442" y="3798"/>
                  </a:cubicBezTo>
                  <a:cubicBezTo>
                    <a:pt x="502" y="3613"/>
                    <a:pt x="502" y="3412"/>
                    <a:pt x="444" y="3227"/>
                  </a:cubicBezTo>
                  <a:cubicBezTo>
                    <a:pt x="-783" y="-675"/>
                    <a:pt x="841" y="-530"/>
                    <a:pt x="4103" y="1003"/>
                  </a:cubicBezTo>
                  <a:close/>
                </a:path>
              </a:pathLst>
            </a:custGeom>
            <a:solidFill>
              <a:srgbClr val="05FFB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" name="Google Shape;154;p14"/>
            <p:cNvGrpSpPr/>
            <p:nvPr/>
          </p:nvGrpSpPr>
          <p:grpSpPr>
            <a:xfrm rot="-1656942">
              <a:off x="1310619" y="18873"/>
              <a:ext cx="569619" cy="569619"/>
              <a:chOff x="2186585" y="190453"/>
              <a:chExt cx="557400" cy="557400"/>
            </a:xfrm>
          </p:grpSpPr>
          <p:sp>
            <p:nvSpPr>
              <p:cNvPr id="155" name="Google Shape;155;p14"/>
              <p:cNvSpPr/>
              <p:nvPr/>
            </p:nvSpPr>
            <p:spPr>
              <a:xfrm>
                <a:off x="2186585" y="377730"/>
                <a:ext cx="557400" cy="1827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 rot="5400000">
                <a:off x="2186605" y="379453"/>
                <a:ext cx="557400" cy="179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5390950" y="1155876"/>
            <a:ext cx="3017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15"/>
          <p:cNvSpPr txBox="1"/>
          <p:nvPr>
            <p:ph type="title"/>
          </p:nvPr>
        </p:nvSpPr>
        <p:spPr>
          <a:xfrm>
            <a:off x="5390950" y="446087"/>
            <a:ext cx="3017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5"/>
          <p:cNvSpPr/>
          <p:nvPr>
            <p:ph idx="2" type="pic"/>
          </p:nvPr>
        </p:nvSpPr>
        <p:spPr>
          <a:xfrm>
            <a:off x="715104" y="535000"/>
            <a:ext cx="28179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5"/>
          <p:cNvSpPr/>
          <p:nvPr>
            <p:ph idx="3" type="pic"/>
          </p:nvPr>
        </p:nvSpPr>
        <p:spPr>
          <a:xfrm>
            <a:off x="3642600" y="2391000"/>
            <a:ext cx="4786200" cy="22176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5"/>
          <p:cNvSpPr/>
          <p:nvPr>
            <p:ph idx="4" type="pic"/>
          </p:nvPr>
        </p:nvSpPr>
        <p:spPr>
          <a:xfrm>
            <a:off x="3642600" y="535000"/>
            <a:ext cx="1638600" cy="17478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5"/>
          <p:cNvSpPr/>
          <p:nvPr/>
        </p:nvSpPr>
        <p:spPr>
          <a:xfrm rot="-8100000">
            <a:off x="7746244" y="-541276"/>
            <a:ext cx="2860909" cy="1709994"/>
          </a:xfrm>
          <a:custGeom>
            <a:rect b="b" l="l" r="r" t="t"/>
            <a:pathLst>
              <a:path extrusionOk="0" h="4750" w="7947">
                <a:moveTo>
                  <a:pt x="6537" y="159"/>
                </a:moveTo>
                <a:cubicBezTo>
                  <a:pt x="8940" y="998"/>
                  <a:pt x="7911" y="2573"/>
                  <a:pt x="6136" y="3779"/>
                </a:cubicBezTo>
                <a:cubicBezTo>
                  <a:pt x="6020" y="3859"/>
                  <a:pt x="5912" y="3947"/>
                  <a:pt x="5813" y="4044"/>
                </a:cubicBezTo>
                <a:cubicBezTo>
                  <a:pt x="5800" y="4057"/>
                  <a:pt x="5787" y="4070"/>
                  <a:pt x="5776" y="4081"/>
                </a:cubicBezTo>
                <a:cubicBezTo>
                  <a:pt x="5176" y="4689"/>
                  <a:pt x="4285" y="4904"/>
                  <a:pt x="3475" y="4639"/>
                </a:cubicBezTo>
                <a:cubicBezTo>
                  <a:pt x="1428" y="3968"/>
                  <a:pt x="-768" y="5355"/>
                  <a:pt x="263" y="2290"/>
                </a:cubicBezTo>
                <a:cubicBezTo>
                  <a:pt x="1024" y="-126"/>
                  <a:pt x="3712" y="-67"/>
                  <a:pt x="5912" y="39"/>
                </a:cubicBezTo>
                <a:cubicBezTo>
                  <a:pt x="6125" y="49"/>
                  <a:pt x="6337" y="88"/>
                  <a:pt x="6537" y="159"/>
                </a:cubicBezTo>
                <a:close/>
              </a:path>
            </a:pathLst>
          </a:custGeom>
          <a:solidFill>
            <a:srgbClr val="05FFB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15"/>
          <p:cNvGrpSpPr/>
          <p:nvPr/>
        </p:nvGrpSpPr>
        <p:grpSpPr>
          <a:xfrm>
            <a:off x="8559175" y="3875866"/>
            <a:ext cx="1235050" cy="1465271"/>
            <a:chOff x="0" y="-243671"/>
            <a:chExt cx="1235050" cy="1465271"/>
          </a:xfrm>
        </p:grpSpPr>
        <p:sp>
          <p:nvSpPr>
            <p:cNvPr id="165" name="Google Shape;165;p15"/>
            <p:cNvSpPr/>
            <p:nvPr/>
          </p:nvSpPr>
          <p:spPr>
            <a:xfrm>
              <a:off x="0" y="906000"/>
              <a:ext cx="315600" cy="31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95250" y="-243671"/>
              <a:ext cx="1039800" cy="103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1" type="subTitle"/>
          </p:nvPr>
        </p:nvSpPr>
        <p:spPr>
          <a:xfrm>
            <a:off x="1552600" y="1063788"/>
            <a:ext cx="68727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idx="2" type="subTitle"/>
          </p:nvPr>
        </p:nvSpPr>
        <p:spPr>
          <a:xfrm>
            <a:off x="1552600" y="1444788"/>
            <a:ext cx="6872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3" type="subTitle"/>
          </p:nvPr>
        </p:nvSpPr>
        <p:spPr>
          <a:xfrm>
            <a:off x="1552600" y="2660950"/>
            <a:ext cx="6876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4" type="subTitle"/>
          </p:nvPr>
        </p:nvSpPr>
        <p:spPr>
          <a:xfrm>
            <a:off x="1552600" y="3877125"/>
            <a:ext cx="6876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idx="5" type="subTitle"/>
          </p:nvPr>
        </p:nvSpPr>
        <p:spPr>
          <a:xfrm>
            <a:off x="1552600" y="2279950"/>
            <a:ext cx="6876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6" type="subTitle"/>
          </p:nvPr>
        </p:nvSpPr>
        <p:spPr>
          <a:xfrm>
            <a:off x="1552600" y="3496125"/>
            <a:ext cx="6876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9pPr>
          </a:lstStyle>
          <a:p/>
        </p:txBody>
      </p:sp>
      <p:grpSp>
        <p:nvGrpSpPr>
          <p:cNvPr id="175" name="Google Shape;175;p16"/>
          <p:cNvGrpSpPr/>
          <p:nvPr/>
        </p:nvGrpSpPr>
        <p:grpSpPr>
          <a:xfrm>
            <a:off x="-306916" y="1359301"/>
            <a:ext cx="9291263" cy="3687434"/>
            <a:chOff x="-306916" y="1359301"/>
            <a:chExt cx="9291263" cy="3687434"/>
          </a:xfrm>
        </p:grpSpPr>
        <p:sp>
          <p:nvSpPr>
            <p:cNvPr id="176" name="Google Shape;176;p16"/>
            <p:cNvSpPr/>
            <p:nvPr/>
          </p:nvSpPr>
          <p:spPr>
            <a:xfrm>
              <a:off x="-306916" y="1640577"/>
              <a:ext cx="713700" cy="713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7" name="Google Shape;177;p16"/>
            <p:cNvGrpSpPr/>
            <p:nvPr/>
          </p:nvGrpSpPr>
          <p:grpSpPr>
            <a:xfrm rot="-2700000">
              <a:off x="8317796" y="4772215"/>
              <a:ext cx="227420" cy="227420"/>
              <a:chOff x="2186585" y="190453"/>
              <a:chExt cx="557400" cy="557400"/>
            </a:xfrm>
          </p:grpSpPr>
          <p:sp>
            <p:nvSpPr>
              <p:cNvPr id="178" name="Google Shape;178;p16"/>
              <p:cNvSpPr/>
              <p:nvPr/>
            </p:nvSpPr>
            <p:spPr>
              <a:xfrm>
                <a:off x="2186585" y="377730"/>
                <a:ext cx="557400" cy="1827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 rot="5400000">
                <a:off x="2186605" y="379453"/>
                <a:ext cx="557400" cy="179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80" name="Google Shape;180;p16"/>
            <p:cNvGrpSpPr/>
            <p:nvPr/>
          </p:nvGrpSpPr>
          <p:grpSpPr>
            <a:xfrm rot="-2700000">
              <a:off x="8564242" y="4446769"/>
              <a:ext cx="348027" cy="348027"/>
              <a:chOff x="2186585" y="190453"/>
              <a:chExt cx="557400" cy="557400"/>
            </a:xfrm>
          </p:grpSpPr>
          <p:sp>
            <p:nvSpPr>
              <p:cNvPr id="181" name="Google Shape;181;p16"/>
              <p:cNvSpPr/>
              <p:nvPr/>
            </p:nvSpPr>
            <p:spPr>
              <a:xfrm rot="5400000">
                <a:off x="2186605" y="379453"/>
                <a:ext cx="557400" cy="179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2186585" y="377730"/>
                <a:ext cx="557400" cy="1827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83" name="Google Shape;183;p16"/>
            <p:cNvSpPr/>
            <p:nvPr/>
          </p:nvSpPr>
          <p:spPr>
            <a:xfrm>
              <a:off x="204481" y="1359301"/>
              <a:ext cx="202200" cy="202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17"/>
          <p:cNvSpPr txBox="1"/>
          <p:nvPr>
            <p:ph idx="1" type="subTitle"/>
          </p:nvPr>
        </p:nvSpPr>
        <p:spPr>
          <a:xfrm>
            <a:off x="1901553" y="1683600"/>
            <a:ext cx="4663500" cy="45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2" type="subTitle"/>
          </p:nvPr>
        </p:nvSpPr>
        <p:spPr>
          <a:xfrm>
            <a:off x="2831028" y="2880675"/>
            <a:ext cx="4663500" cy="45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188" name="Google Shape;188;p17"/>
          <p:cNvSpPr txBox="1"/>
          <p:nvPr>
            <p:ph idx="3" type="subTitle"/>
          </p:nvPr>
        </p:nvSpPr>
        <p:spPr>
          <a:xfrm>
            <a:off x="3760503" y="4077300"/>
            <a:ext cx="4663500" cy="45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4" type="subTitle"/>
          </p:nvPr>
        </p:nvSpPr>
        <p:spPr>
          <a:xfrm>
            <a:off x="1901553" y="1211100"/>
            <a:ext cx="4663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5" type="subTitle"/>
          </p:nvPr>
        </p:nvSpPr>
        <p:spPr>
          <a:xfrm>
            <a:off x="2831028" y="2408180"/>
            <a:ext cx="4663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6" type="subTitle"/>
          </p:nvPr>
        </p:nvSpPr>
        <p:spPr>
          <a:xfrm>
            <a:off x="3760503" y="3604810"/>
            <a:ext cx="4663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17"/>
          <p:cNvSpPr/>
          <p:nvPr/>
        </p:nvSpPr>
        <p:spPr>
          <a:xfrm>
            <a:off x="8347540" y="-2330939"/>
            <a:ext cx="4652002" cy="3859631"/>
          </a:xfrm>
          <a:custGeom>
            <a:rect b="b" l="l" r="r" t="t"/>
            <a:pathLst>
              <a:path extrusionOk="0" h="4939" w="5953">
                <a:moveTo>
                  <a:pt x="3757" y="454"/>
                </a:moveTo>
                <a:cubicBezTo>
                  <a:pt x="4835" y="549"/>
                  <a:pt x="6393" y="1810"/>
                  <a:pt x="5836" y="2769"/>
                </a:cubicBezTo>
                <a:cubicBezTo>
                  <a:pt x="5669" y="3059"/>
                  <a:pt x="5355" y="3232"/>
                  <a:pt x="5020" y="3227"/>
                </a:cubicBezTo>
                <a:cubicBezTo>
                  <a:pt x="4429" y="3220"/>
                  <a:pt x="3609" y="2986"/>
                  <a:pt x="2925" y="3195"/>
                </a:cubicBezTo>
                <a:cubicBezTo>
                  <a:pt x="2837" y="3222"/>
                  <a:pt x="2757" y="3261"/>
                  <a:pt x="2682" y="3310"/>
                </a:cubicBezTo>
                <a:cubicBezTo>
                  <a:pt x="1340" y="4197"/>
                  <a:pt x="613" y="5952"/>
                  <a:pt x="144" y="4171"/>
                </a:cubicBezTo>
                <a:cubicBezTo>
                  <a:pt x="28" y="3733"/>
                  <a:pt x="-17" y="3279"/>
                  <a:pt x="6" y="2825"/>
                </a:cubicBezTo>
                <a:cubicBezTo>
                  <a:pt x="138" y="119"/>
                  <a:pt x="665" y="-540"/>
                  <a:pt x="3536" y="410"/>
                </a:cubicBezTo>
                <a:cubicBezTo>
                  <a:pt x="3607" y="433"/>
                  <a:pt x="3682" y="449"/>
                  <a:pt x="3757" y="454"/>
                </a:cubicBezTo>
                <a:close/>
              </a:path>
            </a:pathLst>
          </a:custGeom>
          <a:solidFill>
            <a:srgbClr val="05FFB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7"/>
          <p:cNvGrpSpPr/>
          <p:nvPr/>
        </p:nvGrpSpPr>
        <p:grpSpPr>
          <a:xfrm>
            <a:off x="7902514" y="123474"/>
            <a:ext cx="1603956" cy="1501880"/>
            <a:chOff x="7902514" y="123474"/>
            <a:chExt cx="1603956" cy="1501880"/>
          </a:xfrm>
        </p:grpSpPr>
        <p:grpSp>
          <p:nvGrpSpPr>
            <p:cNvPr id="194" name="Google Shape;194;p17"/>
            <p:cNvGrpSpPr/>
            <p:nvPr/>
          </p:nvGrpSpPr>
          <p:grpSpPr>
            <a:xfrm rot="5400000">
              <a:off x="8066575" y="-40588"/>
              <a:ext cx="198262" cy="526385"/>
              <a:chOff x="179125" y="93800"/>
              <a:chExt cx="198262" cy="526385"/>
            </a:xfrm>
          </p:grpSpPr>
          <p:sp>
            <p:nvSpPr>
              <p:cNvPr id="195" name="Google Shape;195;p17"/>
              <p:cNvSpPr/>
              <p:nvPr/>
            </p:nvSpPr>
            <p:spPr>
              <a:xfrm>
                <a:off x="179125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323387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79125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323387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179125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323387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79125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323387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03" name="Google Shape;203;p17"/>
            <p:cNvGrpSpPr/>
            <p:nvPr/>
          </p:nvGrpSpPr>
          <p:grpSpPr>
            <a:xfrm rot="-2700000">
              <a:off x="8818886" y="937770"/>
              <a:ext cx="569613" cy="569613"/>
              <a:chOff x="2186585" y="190453"/>
              <a:chExt cx="557400" cy="55740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2186585" y="377730"/>
                <a:ext cx="557400" cy="1827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 rot="5400000">
                <a:off x="2186605" y="379453"/>
                <a:ext cx="557400" cy="179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8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-2368994">
            <a:off x="3941239" y="-3392719"/>
            <a:ext cx="564309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18"/>
          <p:cNvGrpSpPr/>
          <p:nvPr/>
        </p:nvGrpSpPr>
        <p:grpSpPr>
          <a:xfrm rot="-4056808">
            <a:off x="87004" y="4486875"/>
            <a:ext cx="569616" cy="569616"/>
            <a:chOff x="2186585" y="190453"/>
            <a:chExt cx="557400" cy="557400"/>
          </a:xfrm>
        </p:grpSpPr>
        <p:sp>
          <p:nvSpPr>
            <p:cNvPr id="209" name="Google Shape;209;p18"/>
            <p:cNvSpPr/>
            <p:nvPr/>
          </p:nvSpPr>
          <p:spPr>
            <a:xfrm>
              <a:off x="2186585" y="377730"/>
              <a:ext cx="557400" cy="1827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 rot="5400000">
              <a:off x="2186605" y="379453"/>
              <a:ext cx="557400" cy="1794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1" name="Google Shape;21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1" type="subTitle"/>
          </p:nvPr>
        </p:nvSpPr>
        <p:spPr>
          <a:xfrm>
            <a:off x="971613" y="1306475"/>
            <a:ext cx="32049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" type="subTitle"/>
          </p:nvPr>
        </p:nvSpPr>
        <p:spPr>
          <a:xfrm>
            <a:off x="971614" y="1687475"/>
            <a:ext cx="320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3" type="subTitle"/>
          </p:nvPr>
        </p:nvSpPr>
        <p:spPr>
          <a:xfrm>
            <a:off x="4967495" y="1687475"/>
            <a:ext cx="320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4" type="subTitle"/>
          </p:nvPr>
        </p:nvSpPr>
        <p:spPr>
          <a:xfrm>
            <a:off x="971614" y="3435800"/>
            <a:ext cx="320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5" type="subTitle"/>
          </p:nvPr>
        </p:nvSpPr>
        <p:spPr>
          <a:xfrm>
            <a:off x="4967495" y="3435800"/>
            <a:ext cx="3204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6" type="subTitle"/>
          </p:nvPr>
        </p:nvSpPr>
        <p:spPr>
          <a:xfrm>
            <a:off x="971613" y="3054800"/>
            <a:ext cx="32049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7" type="subTitle"/>
          </p:nvPr>
        </p:nvSpPr>
        <p:spPr>
          <a:xfrm>
            <a:off x="4967493" y="1306475"/>
            <a:ext cx="32049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19" name="Google Shape;219;p18"/>
          <p:cNvSpPr txBox="1"/>
          <p:nvPr>
            <p:ph idx="8" type="subTitle"/>
          </p:nvPr>
        </p:nvSpPr>
        <p:spPr>
          <a:xfrm>
            <a:off x="4967493" y="3054800"/>
            <a:ext cx="32049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" name="Google Shape;222;p19"/>
          <p:cNvSpPr txBox="1"/>
          <p:nvPr>
            <p:ph idx="1" type="subTitle"/>
          </p:nvPr>
        </p:nvSpPr>
        <p:spPr>
          <a:xfrm>
            <a:off x="720000" y="1685288"/>
            <a:ext cx="25173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" name="Google Shape;223;p19"/>
          <p:cNvSpPr txBox="1"/>
          <p:nvPr>
            <p:ph idx="2" type="subTitle"/>
          </p:nvPr>
        </p:nvSpPr>
        <p:spPr>
          <a:xfrm>
            <a:off x="3320123" y="1685288"/>
            <a:ext cx="25173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19"/>
          <p:cNvSpPr txBox="1"/>
          <p:nvPr>
            <p:ph idx="3" type="subTitle"/>
          </p:nvPr>
        </p:nvSpPr>
        <p:spPr>
          <a:xfrm>
            <a:off x="5920245" y="1685288"/>
            <a:ext cx="25176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19"/>
          <p:cNvSpPr txBox="1"/>
          <p:nvPr>
            <p:ph idx="4" type="subTitle"/>
          </p:nvPr>
        </p:nvSpPr>
        <p:spPr>
          <a:xfrm>
            <a:off x="720000" y="3377498"/>
            <a:ext cx="25173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19"/>
          <p:cNvSpPr txBox="1"/>
          <p:nvPr>
            <p:ph idx="5" type="subTitle"/>
          </p:nvPr>
        </p:nvSpPr>
        <p:spPr>
          <a:xfrm>
            <a:off x="3320123" y="3377498"/>
            <a:ext cx="25173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19"/>
          <p:cNvSpPr txBox="1"/>
          <p:nvPr>
            <p:ph idx="6" type="subTitle"/>
          </p:nvPr>
        </p:nvSpPr>
        <p:spPr>
          <a:xfrm>
            <a:off x="5920245" y="3377498"/>
            <a:ext cx="25176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8" name="Google Shape;228;p19"/>
          <p:cNvSpPr txBox="1"/>
          <p:nvPr>
            <p:ph idx="7" type="subTitle"/>
          </p:nvPr>
        </p:nvSpPr>
        <p:spPr>
          <a:xfrm>
            <a:off x="720000" y="1304300"/>
            <a:ext cx="2517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29" name="Google Shape;229;p19"/>
          <p:cNvSpPr txBox="1"/>
          <p:nvPr>
            <p:ph idx="8" type="subTitle"/>
          </p:nvPr>
        </p:nvSpPr>
        <p:spPr>
          <a:xfrm>
            <a:off x="3320123" y="1304300"/>
            <a:ext cx="2517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30" name="Google Shape;230;p19"/>
          <p:cNvSpPr txBox="1"/>
          <p:nvPr>
            <p:ph idx="9" type="subTitle"/>
          </p:nvPr>
        </p:nvSpPr>
        <p:spPr>
          <a:xfrm>
            <a:off x="5920245" y="1304300"/>
            <a:ext cx="2517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13" type="subTitle"/>
          </p:nvPr>
        </p:nvSpPr>
        <p:spPr>
          <a:xfrm>
            <a:off x="720000" y="3000900"/>
            <a:ext cx="2517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14" type="subTitle"/>
          </p:nvPr>
        </p:nvSpPr>
        <p:spPr>
          <a:xfrm>
            <a:off x="3320276" y="3000900"/>
            <a:ext cx="2517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33" name="Google Shape;233;p19"/>
          <p:cNvSpPr txBox="1"/>
          <p:nvPr>
            <p:ph idx="15" type="subTitle"/>
          </p:nvPr>
        </p:nvSpPr>
        <p:spPr>
          <a:xfrm>
            <a:off x="5920552" y="3000900"/>
            <a:ext cx="2517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grpSp>
        <p:nvGrpSpPr>
          <p:cNvPr id="234" name="Google Shape;234;p19"/>
          <p:cNvGrpSpPr/>
          <p:nvPr/>
        </p:nvGrpSpPr>
        <p:grpSpPr>
          <a:xfrm>
            <a:off x="77227" y="347250"/>
            <a:ext cx="11031879" cy="9979787"/>
            <a:chOff x="32925" y="347250"/>
            <a:chExt cx="11031879" cy="9979787"/>
          </a:xfrm>
        </p:grpSpPr>
        <p:sp>
          <p:nvSpPr>
            <p:cNvPr id="235" name="Google Shape;235;p19"/>
            <p:cNvSpPr/>
            <p:nvPr/>
          </p:nvSpPr>
          <p:spPr>
            <a:xfrm rot="1759385">
              <a:off x="4565528" y="4290850"/>
              <a:ext cx="5643079" cy="4972972"/>
            </a:xfrm>
            <a:custGeom>
              <a:rect b="b" l="l" r="r" t="t"/>
              <a:pathLst>
                <a:path extrusionOk="0" h="6597" w="7486">
                  <a:moveTo>
                    <a:pt x="6242" y="2854"/>
                  </a:moveTo>
                  <a:lnTo>
                    <a:pt x="6242" y="2854"/>
                  </a:lnTo>
                  <a:cubicBezTo>
                    <a:pt x="7649" y="4048"/>
                    <a:pt x="8333" y="5325"/>
                    <a:pt x="5699" y="5929"/>
                  </a:cubicBezTo>
                  <a:cubicBezTo>
                    <a:pt x="5226" y="6039"/>
                    <a:pt x="4760" y="6178"/>
                    <a:pt x="4305" y="6346"/>
                  </a:cubicBezTo>
                  <a:cubicBezTo>
                    <a:pt x="2924" y="6849"/>
                    <a:pt x="2531" y="6604"/>
                    <a:pt x="1968" y="5542"/>
                  </a:cubicBezTo>
                  <a:cubicBezTo>
                    <a:pt x="1569" y="4791"/>
                    <a:pt x="1086" y="4090"/>
                    <a:pt x="535" y="3442"/>
                  </a:cubicBezTo>
                  <a:cubicBezTo>
                    <a:pt x="-232" y="2545"/>
                    <a:pt x="-175" y="2318"/>
                    <a:pt x="711" y="1905"/>
                  </a:cubicBezTo>
                  <a:cubicBezTo>
                    <a:pt x="1637" y="1473"/>
                    <a:pt x="2500" y="916"/>
                    <a:pt x="3280" y="257"/>
                  </a:cubicBezTo>
                  <a:cubicBezTo>
                    <a:pt x="3671" y="-74"/>
                    <a:pt x="3819" y="-83"/>
                    <a:pt x="4000" y="214"/>
                  </a:cubicBezTo>
                  <a:cubicBezTo>
                    <a:pt x="4600" y="1209"/>
                    <a:pt x="5355" y="2101"/>
                    <a:pt x="6242" y="2854"/>
                  </a:cubicBezTo>
                  <a:close/>
                </a:path>
              </a:pathLst>
            </a:custGeom>
            <a:solidFill>
              <a:srgbClr val="05FFB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" name="Google Shape;236;p19"/>
            <p:cNvGrpSpPr/>
            <p:nvPr/>
          </p:nvGrpSpPr>
          <p:grpSpPr>
            <a:xfrm>
              <a:off x="249500" y="347250"/>
              <a:ext cx="198262" cy="526385"/>
              <a:chOff x="179125" y="93800"/>
              <a:chExt cx="198262" cy="526385"/>
            </a:xfrm>
          </p:grpSpPr>
          <p:sp>
            <p:nvSpPr>
              <p:cNvPr id="237" name="Google Shape;237;p19"/>
              <p:cNvSpPr/>
              <p:nvPr/>
            </p:nvSpPr>
            <p:spPr>
              <a:xfrm>
                <a:off x="179125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>
                <a:off x="323387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179125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0" name="Google Shape;240;p19"/>
              <p:cNvSpPr/>
              <p:nvPr/>
            </p:nvSpPr>
            <p:spPr>
              <a:xfrm>
                <a:off x="323387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179125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323387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179125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323387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45" name="Google Shape;245;p19"/>
            <p:cNvGrpSpPr/>
            <p:nvPr/>
          </p:nvGrpSpPr>
          <p:grpSpPr>
            <a:xfrm flipH="1" rot="10800000">
              <a:off x="32925" y="4173088"/>
              <a:ext cx="631400" cy="870825"/>
              <a:chOff x="-61675" y="506175"/>
              <a:chExt cx="631400" cy="870825"/>
            </a:xfrm>
          </p:grpSpPr>
          <p:sp>
            <p:nvSpPr>
              <p:cNvPr id="246" name="Google Shape;246;p19"/>
              <p:cNvSpPr/>
              <p:nvPr/>
            </p:nvSpPr>
            <p:spPr>
              <a:xfrm>
                <a:off x="-61675" y="506175"/>
                <a:ext cx="457200" cy="457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308425" y="1115700"/>
                <a:ext cx="261300" cy="26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-6237848">
            <a:off x="-3535314" y="-1552252"/>
            <a:ext cx="5827775" cy="163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0"/>
          <p:cNvGrpSpPr/>
          <p:nvPr/>
        </p:nvGrpSpPr>
        <p:grpSpPr>
          <a:xfrm>
            <a:off x="-103100" y="4038075"/>
            <a:ext cx="760324" cy="928399"/>
            <a:chOff x="-103100" y="4038075"/>
            <a:chExt cx="760324" cy="928399"/>
          </a:xfrm>
        </p:grpSpPr>
        <p:grpSp>
          <p:nvGrpSpPr>
            <p:cNvPr id="251" name="Google Shape;251;p20"/>
            <p:cNvGrpSpPr/>
            <p:nvPr/>
          </p:nvGrpSpPr>
          <p:grpSpPr>
            <a:xfrm rot="5400000">
              <a:off x="294900" y="4604150"/>
              <a:ext cx="198262" cy="526385"/>
              <a:chOff x="179125" y="93800"/>
              <a:chExt cx="198262" cy="526385"/>
            </a:xfrm>
          </p:grpSpPr>
          <p:sp>
            <p:nvSpPr>
              <p:cNvPr id="252" name="Google Shape;252;p20"/>
              <p:cNvSpPr/>
              <p:nvPr/>
            </p:nvSpPr>
            <p:spPr>
              <a:xfrm>
                <a:off x="179125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>
                <a:off x="323387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4" name="Google Shape;254;p20"/>
              <p:cNvSpPr/>
              <p:nvPr/>
            </p:nvSpPr>
            <p:spPr>
              <a:xfrm>
                <a:off x="179125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5" name="Google Shape;255;p20"/>
              <p:cNvSpPr/>
              <p:nvPr/>
            </p:nvSpPr>
            <p:spPr>
              <a:xfrm>
                <a:off x="323387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179125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7" name="Google Shape;257;p20"/>
              <p:cNvSpPr/>
              <p:nvPr/>
            </p:nvSpPr>
            <p:spPr>
              <a:xfrm>
                <a:off x="323387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>
                <a:off x="179125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>
                <a:off x="323387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60" name="Google Shape;260;p20"/>
            <p:cNvSpPr/>
            <p:nvPr/>
          </p:nvSpPr>
          <p:spPr>
            <a:xfrm>
              <a:off x="-103100" y="4038075"/>
              <a:ext cx="315600" cy="31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61" name="Google Shape;26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 rot="4543858">
            <a:off x="-1917153" y="3656558"/>
            <a:ext cx="5665589" cy="3386401"/>
          </a:xfrm>
          <a:custGeom>
            <a:rect b="b" l="l" r="r" t="t"/>
            <a:pathLst>
              <a:path extrusionOk="0" h="4750" w="7947">
                <a:moveTo>
                  <a:pt x="6537" y="159"/>
                </a:moveTo>
                <a:cubicBezTo>
                  <a:pt x="8940" y="998"/>
                  <a:pt x="7911" y="2573"/>
                  <a:pt x="6136" y="3779"/>
                </a:cubicBezTo>
                <a:cubicBezTo>
                  <a:pt x="6020" y="3859"/>
                  <a:pt x="5912" y="3947"/>
                  <a:pt x="5813" y="4044"/>
                </a:cubicBezTo>
                <a:cubicBezTo>
                  <a:pt x="5800" y="4057"/>
                  <a:pt x="5787" y="4070"/>
                  <a:pt x="5776" y="4081"/>
                </a:cubicBezTo>
                <a:cubicBezTo>
                  <a:pt x="5176" y="4689"/>
                  <a:pt x="4285" y="4904"/>
                  <a:pt x="3475" y="4639"/>
                </a:cubicBezTo>
                <a:cubicBezTo>
                  <a:pt x="1428" y="3968"/>
                  <a:pt x="-768" y="5355"/>
                  <a:pt x="263" y="2290"/>
                </a:cubicBezTo>
                <a:cubicBezTo>
                  <a:pt x="1024" y="-126"/>
                  <a:pt x="3712" y="-67"/>
                  <a:pt x="5912" y="39"/>
                </a:cubicBezTo>
                <a:cubicBezTo>
                  <a:pt x="6125" y="49"/>
                  <a:pt x="6337" y="88"/>
                  <a:pt x="6537" y="159"/>
                </a:cubicBezTo>
                <a:close/>
              </a:path>
            </a:pathLst>
          </a:custGeom>
          <a:solidFill>
            <a:srgbClr val="05FFB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 txBox="1"/>
          <p:nvPr>
            <p:ph type="title"/>
          </p:nvPr>
        </p:nvSpPr>
        <p:spPr>
          <a:xfrm>
            <a:off x="3028000" y="3459250"/>
            <a:ext cx="54009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715100" y="733350"/>
            <a:ext cx="1431900" cy="66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latin typeface="Prompt ExtraLight"/>
                <a:ea typeface="Prompt ExtraLight"/>
                <a:cs typeface="Prompt ExtraLight"/>
                <a:sym typeface="Promp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hasCustomPrompt="1" type="title"/>
          </p:nvPr>
        </p:nvSpPr>
        <p:spPr>
          <a:xfrm>
            <a:off x="2167351" y="535000"/>
            <a:ext cx="48093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64" name="Google Shape;264;p21"/>
          <p:cNvSpPr txBox="1"/>
          <p:nvPr>
            <p:ph idx="1" type="subTitle"/>
          </p:nvPr>
        </p:nvSpPr>
        <p:spPr>
          <a:xfrm>
            <a:off x="2167350" y="1190200"/>
            <a:ext cx="48093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5" name="Google Shape;265;p21"/>
          <p:cNvSpPr txBox="1"/>
          <p:nvPr>
            <p:ph hasCustomPrompt="1" idx="2" type="title"/>
          </p:nvPr>
        </p:nvSpPr>
        <p:spPr>
          <a:xfrm>
            <a:off x="2167351" y="1933050"/>
            <a:ext cx="48093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66" name="Google Shape;266;p21"/>
          <p:cNvSpPr txBox="1"/>
          <p:nvPr>
            <p:ph idx="3" type="subTitle"/>
          </p:nvPr>
        </p:nvSpPr>
        <p:spPr>
          <a:xfrm>
            <a:off x="2167350" y="2588250"/>
            <a:ext cx="48093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7" name="Google Shape;267;p21"/>
          <p:cNvSpPr txBox="1"/>
          <p:nvPr>
            <p:ph hasCustomPrompt="1" idx="4" type="title"/>
          </p:nvPr>
        </p:nvSpPr>
        <p:spPr>
          <a:xfrm>
            <a:off x="2167351" y="3331099"/>
            <a:ext cx="48093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68" name="Google Shape;268;p21"/>
          <p:cNvSpPr txBox="1"/>
          <p:nvPr>
            <p:ph idx="5" type="subTitle"/>
          </p:nvPr>
        </p:nvSpPr>
        <p:spPr>
          <a:xfrm>
            <a:off x="2167350" y="3986300"/>
            <a:ext cx="48093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69" name="Google Shape;269;p21"/>
          <p:cNvGrpSpPr/>
          <p:nvPr/>
        </p:nvGrpSpPr>
        <p:grpSpPr>
          <a:xfrm>
            <a:off x="-3936910" y="-562889"/>
            <a:ext cx="16144282" cy="7086649"/>
            <a:chOff x="-3936910" y="-562889"/>
            <a:chExt cx="16144282" cy="7086649"/>
          </a:xfrm>
        </p:grpSpPr>
        <p:pic>
          <p:nvPicPr>
            <p:cNvPr id="270" name="Google Shape;270;p21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6927127" y="1380260"/>
              <a:ext cx="5280246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21"/>
            <p:cNvSpPr/>
            <p:nvPr/>
          </p:nvSpPr>
          <p:spPr>
            <a:xfrm>
              <a:off x="-3936910" y="-562889"/>
              <a:ext cx="4652002" cy="3859631"/>
            </a:xfrm>
            <a:custGeom>
              <a:rect b="b" l="l" r="r" t="t"/>
              <a:pathLst>
                <a:path extrusionOk="0" h="4939" w="5953">
                  <a:moveTo>
                    <a:pt x="3757" y="454"/>
                  </a:moveTo>
                  <a:cubicBezTo>
                    <a:pt x="4835" y="549"/>
                    <a:pt x="6393" y="1810"/>
                    <a:pt x="5836" y="2769"/>
                  </a:cubicBezTo>
                  <a:cubicBezTo>
                    <a:pt x="5669" y="3059"/>
                    <a:pt x="5355" y="3232"/>
                    <a:pt x="5020" y="3227"/>
                  </a:cubicBezTo>
                  <a:cubicBezTo>
                    <a:pt x="4429" y="3220"/>
                    <a:pt x="3609" y="2986"/>
                    <a:pt x="2925" y="3195"/>
                  </a:cubicBezTo>
                  <a:cubicBezTo>
                    <a:pt x="2837" y="3222"/>
                    <a:pt x="2757" y="3261"/>
                    <a:pt x="2682" y="3310"/>
                  </a:cubicBezTo>
                  <a:cubicBezTo>
                    <a:pt x="1340" y="4197"/>
                    <a:pt x="613" y="5952"/>
                    <a:pt x="144" y="4171"/>
                  </a:cubicBezTo>
                  <a:cubicBezTo>
                    <a:pt x="28" y="3733"/>
                    <a:pt x="-17" y="3279"/>
                    <a:pt x="6" y="2825"/>
                  </a:cubicBezTo>
                  <a:cubicBezTo>
                    <a:pt x="138" y="119"/>
                    <a:pt x="665" y="-540"/>
                    <a:pt x="3536" y="410"/>
                  </a:cubicBezTo>
                  <a:cubicBezTo>
                    <a:pt x="3607" y="433"/>
                    <a:pt x="3682" y="449"/>
                    <a:pt x="3757" y="454"/>
                  </a:cubicBezTo>
                  <a:close/>
                </a:path>
              </a:pathLst>
            </a:custGeom>
            <a:solidFill>
              <a:srgbClr val="05FFB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1"/>
          <p:cNvGrpSpPr/>
          <p:nvPr/>
        </p:nvGrpSpPr>
        <p:grpSpPr>
          <a:xfrm>
            <a:off x="97575" y="121391"/>
            <a:ext cx="1235050" cy="1465271"/>
            <a:chOff x="0" y="-243671"/>
            <a:chExt cx="1235050" cy="1465271"/>
          </a:xfrm>
        </p:grpSpPr>
        <p:sp>
          <p:nvSpPr>
            <p:cNvPr id="273" name="Google Shape;273;p21"/>
            <p:cNvSpPr/>
            <p:nvPr/>
          </p:nvSpPr>
          <p:spPr>
            <a:xfrm>
              <a:off x="0" y="906000"/>
              <a:ext cx="315600" cy="31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195250" y="-243671"/>
              <a:ext cx="1039800" cy="103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ctrTitle"/>
          </p:nvPr>
        </p:nvSpPr>
        <p:spPr>
          <a:xfrm>
            <a:off x="2915959" y="748300"/>
            <a:ext cx="33120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7" name="Google Shape;277;p22"/>
          <p:cNvSpPr txBox="1"/>
          <p:nvPr>
            <p:ph idx="1" type="subTitle"/>
          </p:nvPr>
        </p:nvSpPr>
        <p:spPr>
          <a:xfrm>
            <a:off x="2916041" y="1626025"/>
            <a:ext cx="33120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8" name="Google Shape;278;p22"/>
          <p:cNvSpPr txBox="1"/>
          <p:nvPr/>
        </p:nvSpPr>
        <p:spPr>
          <a:xfrm>
            <a:off x="2267850" y="3655925"/>
            <a:ext cx="460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9" name="Google Shape;279;p22"/>
          <p:cNvGrpSpPr/>
          <p:nvPr/>
        </p:nvGrpSpPr>
        <p:grpSpPr>
          <a:xfrm rot="5400000">
            <a:off x="495375" y="4591375"/>
            <a:ext cx="198262" cy="526385"/>
            <a:chOff x="179125" y="93800"/>
            <a:chExt cx="198262" cy="526385"/>
          </a:xfrm>
        </p:grpSpPr>
        <p:sp>
          <p:nvSpPr>
            <p:cNvPr id="280" name="Google Shape;280;p22"/>
            <p:cNvSpPr/>
            <p:nvPr/>
          </p:nvSpPr>
          <p:spPr>
            <a:xfrm>
              <a:off x="179125" y="93800"/>
              <a:ext cx="54000" cy="5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323387" y="93800"/>
              <a:ext cx="54000" cy="5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179125" y="251262"/>
              <a:ext cx="54000" cy="5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323387" y="251262"/>
              <a:ext cx="54000" cy="5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179125" y="408723"/>
              <a:ext cx="54000" cy="5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323387" y="408723"/>
              <a:ext cx="54000" cy="5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179125" y="566185"/>
              <a:ext cx="54000" cy="5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323387" y="566185"/>
              <a:ext cx="54000" cy="5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814515" y="-2036750"/>
            <a:ext cx="578382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23"/>
          <p:cNvGrpSpPr/>
          <p:nvPr/>
        </p:nvGrpSpPr>
        <p:grpSpPr>
          <a:xfrm>
            <a:off x="240375" y="4450700"/>
            <a:ext cx="1197750" cy="1184200"/>
            <a:chOff x="240375" y="4450700"/>
            <a:chExt cx="1197750" cy="1184200"/>
          </a:xfrm>
        </p:grpSpPr>
        <p:sp>
          <p:nvSpPr>
            <p:cNvPr id="291" name="Google Shape;291;p23"/>
            <p:cNvSpPr/>
            <p:nvPr/>
          </p:nvSpPr>
          <p:spPr>
            <a:xfrm>
              <a:off x="240375" y="4450700"/>
              <a:ext cx="315600" cy="31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91725" y="4730400"/>
              <a:ext cx="904500" cy="90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296225" y="4833750"/>
              <a:ext cx="141900" cy="141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4"/>
          <p:cNvGrpSpPr/>
          <p:nvPr/>
        </p:nvGrpSpPr>
        <p:grpSpPr>
          <a:xfrm>
            <a:off x="-2326869" y="-1593610"/>
            <a:ext cx="13650371" cy="8773864"/>
            <a:chOff x="-2326869" y="-1593610"/>
            <a:chExt cx="13650371" cy="8773864"/>
          </a:xfrm>
        </p:grpSpPr>
        <p:sp>
          <p:nvSpPr>
            <p:cNvPr id="296" name="Google Shape;296;p24"/>
            <p:cNvSpPr/>
            <p:nvPr/>
          </p:nvSpPr>
          <p:spPr>
            <a:xfrm>
              <a:off x="6671500" y="-1593610"/>
              <a:ext cx="4652002" cy="4257219"/>
            </a:xfrm>
            <a:custGeom>
              <a:rect b="b" l="l" r="r" t="t"/>
              <a:pathLst>
                <a:path extrusionOk="0" h="5672" w="6198">
                  <a:moveTo>
                    <a:pt x="5376" y="682"/>
                  </a:moveTo>
                  <a:cubicBezTo>
                    <a:pt x="6571" y="2179"/>
                    <a:pt x="6662" y="5811"/>
                    <a:pt x="4303" y="5668"/>
                  </a:cubicBezTo>
                  <a:cubicBezTo>
                    <a:pt x="4126" y="5659"/>
                    <a:pt x="3951" y="5614"/>
                    <a:pt x="3793" y="5533"/>
                  </a:cubicBezTo>
                  <a:cubicBezTo>
                    <a:pt x="2883" y="5071"/>
                    <a:pt x="2468" y="3902"/>
                    <a:pt x="1663" y="3385"/>
                  </a:cubicBezTo>
                  <a:cubicBezTo>
                    <a:pt x="1590" y="3339"/>
                    <a:pt x="1516" y="3302"/>
                    <a:pt x="1438" y="3270"/>
                  </a:cubicBezTo>
                  <a:cubicBezTo>
                    <a:pt x="914" y="3059"/>
                    <a:pt x="373" y="2491"/>
                    <a:pt x="107" y="1866"/>
                  </a:cubicBezTo>
                  <a:cubicBezTo>
                    <a:pt x="-248" y="1033"/>
                    <a:pt x="323" y="96"/>
                    <a:pt x="1226" y="27"/>
                  </a:cubicBezTo>
                  <a:cubicBezTo>
                    <a:pt x="2254" y="-51"/>
                    <a:pt x="3676" y="48"/>
                    <a:pt x="4576" y="208"/>
                  </a:cubicBezTo>
                  <a:cubicBezTo>
                    <a:pt x="4890" y="264"/>
                    <a:pt x="5175" y="433"/>
                    <a:pt x="5376" y="682"/>
                  </a:cubicBezTo>
                  <a:close/>
                </a:path>
              </a:pathLst>
            </a:custGeom>
            <a:solidFill>
              <a:srgbClr val="05FFB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7" name="Google Shape;297;p24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-2326869" y="2036753"/>
              <a:ext cx="6622339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" name="Google Shape;298;p24"/>
          <p:cNvGrpSpPr/>
          <p:nvPr/>
        </p:nvGrpSpPr>
        <p:grpSpPr>
          <a:xfrm>
            <a:off x="270763" y="203838"/>
            <a:ext cx="8602499" cy="4735824"/>
            <a:chOff x="270762" y="215763"/>
            <a:chExt cx="8602499" cy="4735824"/>
          </a:xfrm>
        </p:grpSpPr>
        <p:grpSp>
          <p:nvGrpSpPr>
            <p:cNvPr id="299" name="Google Shape;299;p24"/>
            <p:cNvGrpSpPr/>
            <p:nvPr/>
          </p:nvGrpSpPr>
          <p:grpSpPr>
            <a:xfrm rot="5400000">
              <a:off x="8510938" y="4589263"/>
              <a:ext cx="198262" cy="526385"/>
              <a:chOff x="179125" y="93800"/>
              <a:chExt cx="198262" cy="526385"/>
            </a:xfrm>
          </p:grpSpPr>
          <p:sp>
            <p:nvSpPr>
              <p:cNvPr id="300" name="Google Shape;300;p24"/>
              <p:cNvSpPr/>
              <p:nvPr/>
            </p:nvSpPr>
            <p:spPr>
              <a:xfrm>
                <a:off x="179125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323387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179125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>
                <a:off x="323387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4" name="Google Shape;304;p24"/>
              <p:cNvSpPr/>
              <p:nvPr/>
            </p:nvSpPr>
            <p:spPr>
              <a:xfrm>
                <a:off x="179125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323387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6" name="Google Shape;306;p24"/>
              <p:cNvSpPr/>
              <p:nvPr/>
            </p:nvSpPr>
            <p:spPr>
              <a:xfrm>
                <a:off x="179125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07" name="Google Shape;307;p24"/>
              <p:cNvSpPr/>
              <p:nvPr/>
            </p:nvSpPr>
            <p:spPr>
              <a:xfrm>
                <a:off x="323387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308" name="Google Shape;308;p24"/>
            <p:cNvGrpSpPr/>
            <p:nvPr/>
          </p:nvGrpSpPr>
          <p:grpSpPr>
            <a:xfrm rot="10800000">
              <a:off x="270763" y="215763"/>
              <a:ext cx="198262" cy="526385"/>
              <a:chOff x="179125" y="93800"/>
              <a:chExt cx="198262" cy="526385"/>
            </a:xfrm>
          </p:grpSpPr>
          <p:sp>
            <p:nvSpPr>
              <p:cNvPr id="309" name="Google Shape;309;p24"/>
              <p:cNvSpPr/>
              <p:nvPr/>
            </p:nvSpPr>
            <p:spPr>
              <a:xfrm>
                <a:off x="179125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0" name="Google Shape;310;p24"/>
              <p:cNvSpPr/>
              <p:nvPr/>
            </p:nvSpPr>
            <p:spPr>
              <a:xfrm>
                <a:off x="323387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1" name="Google Shape;311;p24"/>
              <p:cNvSpPr/>
              <p:nvPr/>
            </p:nvSpPr>
            <p:spPr>
              <a:xfrm>
                <a:off x="179125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323387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179125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4" name="Google Shape;314;p24"/>
              <p:cNvSpPr/>
              <p:nvPr/>
            </p:nvSpPr>
            <p:spPr>
              <a:xfrm>
                <a:off x="323387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5" name="Google Shape;315;p24"/>
              <p:cNvSpPr/>
              <p:nvPr/>
            </p:nvSpPr>
            <p:spPr>
              <a:xfrm>
                <a:off x="179125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6" name="Google Shape;316;p24"/>
              <p:cNvSpPr/>
              <p:nvPr/>
            </p:nvSpPr>
            <p:spPr>
              <a:xfrm>
                <a:off x="323387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108800" y="-1177250"/>
            <a:ext cx="2942901" cy="287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720000" y="1152475"/>
            <a:ext cx="77040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>
                <a:solidFill>
                  <a:srgbClr val="191919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40" name="Google Shape;40;p4"/>
          <p:cNvGrpSpPr/>
          <p:nvPr/>
        </p:nvGrpSpPr>
        <p:grpSpPr>
          <a:xfrm rot="-3982670">
            <a:off x="410781" y="2248401"/>
            <a:ext cx="1888874" cy="3270298"/>
            <a:chOff x="676460" y="219400"/>
            <a:chExt cx="1888890" cy="3270326"/>
          </a:xfrm>
        </p:grpSpPr>
        <p:sp>
          <p:nvSpPr>
            <p:cNvPr id="41" name="Google Shape;41;p4"/>
            <p:cNvSpPr/>
            <p:nvPr/>
          </p:nvSpPr>
          <p:spPr>
            <a:xfrm>
              <a:off x="2249750" y="219400"/>
              <a:ext cx="315600" cy="31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2" name="Google Shape;42;p4"/>
            <p:cNvGrpSpPr/>
            <p:nvPr/>
          </p:nvGrpSpPr>
          <p:grpSpPr>
            <a:xfrm rot="-2700000">
              <a:off x="759297" y="3006914"/>
              <a:ext cx="399975" cy="399975"/>
              <a:chOff x="2186585" y="190453"/>
              <a:chExt cx="557400" cy="557400"/>
            </a:xfrm>
          </p:grpSpPr>
          <p:sp>
            <p:nvSpPr>
              <p:cNvPr id="43" name="Google Shape;43;p4"/>
              <p:cNvSpPr/>
              <p:nvPr/>
            </p:nvSpPr>
            <p:spPr>
              <a:xfrm>
                <a:off x="2186585" y="377730"/>
                <a:ext cx="557400" cy="1827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 rot="5400000">
                <a:off x="2186605" y="379453"/>
                <a:ext cx="557400" cy="179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715088" y="2438231"/>
            <a:ext cx="3413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2" type="subTitle"/>
          </p:nvPr>
        </p:nvSpPr>
        <p:spPr>
          <a:xfrm>
            <a:off x="4567118" y="2438231"/>
            <a:ext cx="3413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Medium"/>
              <a:buNone/>
              <a:defRPr sz="18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3" type="subTitle"/>
          </p:nvPr>
        </p:nvSpPr>
        <p:spPr>
          <a:xfrm>
            <a:off x="715100" y="2893675"/>
            <a:ext cx="34134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4567128" y="2893675"/>
            <a:ext cx="34134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1" name="Google Shape;51;p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 rot="-818767">
            <a:off x="5585406" y="2306703"/>
            <a:ext cx="662233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5"/>
          <p:cNvGrpSpPr/>
          <p:nvPr/>
        </p:nvGrpSpPr>
        <p:grpSpPr>
          <a:xfrm>
            <a:off x="164975" y="-55785"/>
            <a:ext cx="6774060" cy="4924910"/>
            <a:chOff x="164975" y="-55785"/>
            <a:chExt cx="6774060" cy="4924910"/>
          </a:xfrm>
        </p:grpSpPr>
        <p:grpSp>
          <p:nvGrpSpPr>
            <p:cNvPr id="53" name="Google Shape;53;p5"/>
            <p:cNvGrpSpPr/>
            <p:nvPr/>
          </p:nvGrpSpPr>
          <p:grpSpPr>
            <a:xfrm rot="-3157505">
              <a:off x="6436135" y="28330"/>
              <a:ext cx="418785" cy="418785"/>
              <a:chOff x="2266788" y="270630"/>
              <a:chExt cx="396900" cy="396900"/>
            </a:xfrm>
          </p:grpSpPr>
          <p:sp>
            <p:nvSpPr>
              <p:cNvPr id="54" name="Google Shape;54;p5"/>
              <p:cNvSpPr/>
              <p:nvPr/>
            </p:nvSpPr>
            <p:spPr>
              <a:xfrm>
                <a:off x="2266788" y="404021"/>
                <a:ext cx="396900" cy="1302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 rot="5400000">
                <a:off x="2266853" y="405180"/>
                <a:ext cx="396900" cy="127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56" name="Google Shape;56;p5"/>
            <p:cNvGrpSpPr/>
            <p:nvPr/>
          </p:nvGrpSpPr>
          <p:grpSpPr>
            <a:xfrm rot="5400000">
              <a:off x="-157450" y="4348400"/>
              <a:ext cx="843150" cy="198300"/>
              <a:chOff x="973150" y="-25825"/>
              <a:chExt cx="843150" cy="198300"/>
            </a:xfrm>
          </p:grpSpPr>
          <p:sp>
            <p:nvSpPr>
              <p:cNvPr id="57" name="Google Shape;57;p5"/>
              <p:cNvSpPr/>
              <p:nvPr/>
            </p:nvSpPr>
            <p:spPr>
              <a:xfrm>
                <a:off x="973150" y="-25825"/>
                <a:ext cx="198300" cy="198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1295575" y="-25825"/>
                <a:ext cx="198300" cy="198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1618000" y="-25825"/>
                <a:ext cx="198300" cy="198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2" name="Google Shape;62;p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955237" y="4567962"/>
            <a:ext cx="4082427" cy="11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6"/>
          <p:cNvGrpSpPr/>
          <p:nvPr/>
        </p:nvGrpSpPr>
        <p:grpSpPr>
          <a:xfrm>
            <a:off x="8741200" y="1017725"/>
            <a:ext cx="955450" cy="1142200"/>
            <a:chOff x="8741200" y="1017725"/>
            <a:chExt cx="955450" cy="1142200"/>
          </a:xfrm>
        </p:grpSpPr>
        <p:sp>
          <p:nvSpPr>
            <p:cNvPr id="64" name="Google Shape;64;p6"/>
            <p:cNvSpPr/>
            <p:nvPr/>
          </p:nvSpPr>
          <p:spPr>
            <a:xfrm>
              <a:off x="8891150" y="1354425"/>
              <a:ext cx="805500" cy="805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741200" y="1017725"/>
              <a:ext cx="315600" cy="31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490462" y="1571969"/>
            <a:ext cx="61085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720000" y="1253350"/>
            <a:ext cx="45495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0" name="Google Shape;70;p7"/>
          <p:cNvSpPr/>
          <p:nvPr>
            <p:ph idx="2" type="pic"/>
          </p:nvPr>
        </p:nvSpPr>
        <p:spPr>
          <a:xfrm>
            <a:off x="5723899" y="265175"/>
            <a:ext cx="3150900" cy="4613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1" name="Google Shape;71;p7"/>
          <p:cNvGrpSpPr/>
          <p:nvPr/>
        </p:nvGrpSpPr>
        <p:grpSpPr>
          <a:xfrm>
            <a:off x="-457884" y="-1307642"/>
            <a:ext cx="1995366" cy="2560992"/>
            <a:chOff x="-398353" y="-1307642"/>
            <a:chExt cx="1995366" cy="2560992"/>
          </a:xfrm>
        </p:grpSpPr>
        <p:sp>
          <p:nvSpPr>
            <p:cNvPr id="72" name="Google Shape;72;p7"/>
            <p:cNvSpPr/>
            <p:nvPr/>
          </p:nvSpPr>
          <p:spPr>
            <a:xfrm rot="-6219579">
              <a:off x="-287181" y="-1065896"/>
              <a:ext cx="1773022" cy="1622553"/>
            </a:xfrm>
            <a:custGeom>
              <a:rect b="b" l="l" r="r" t="t"/>
              <a:pathLst>
                <a:path extrusionOk="0" h="5672" w="6198">
                  <a:moveTo>
                    <a:pt x="5376" y="682"/>
                  </a:moveTo>
                  <a:cubicBezTo>
                    <a:pt x="6571" y="2179"/>
                    <a:pt x="6662" y="5811"/>
                    <a:pt x="4303" y="5668"/>
                  </a:cubicBezTo>
                  <a:cubicBezTo>
                    <a:pt x="4126" y="5659"/>
                    <a:pt x="3951" y="5614"/>
                    <a:pt x="3793" y="5533"/>
                  </a:cubicBezTo>
                  <a:cubicBezTo>
                    <a:pt x="2883" y="5071"/>
                    <a:pt x="2468" y="3902"/>
                    <a:pt x="1663" y="3385"/>
                  </a:cubicBezTo>
                  <a:cubicBezTo>
                    <a:pt x="1590" y="3339"/>
                    <a:pt x="1516" y="3302"/>
                    <a:pt x="1438" y="3270"/>
                  </a:cubicBezTo>
                  <a:cubicBezTo>
                    <a:pt x="914" y="3059"/>
                    <a:pt x="373" y="2491"/>
                    <a:pt x="107" y="1866"/>
                  </a:cubicBezTo>
                  <a:cubicBezTo>
                    <a:pt x="-248" y="1033"/>
                    <a:pt x="323" y="96"/>
                    <a:pt x="1226" y="27"/>
                  </a:cubicBezTo>
                  <a:cubicBezTo>
                    <a:pt x="2254" y="-51"/>
                    <a:pt x="3676" y="48"/>
                    <a:pt x="4576" y="208"/>
                  </a:cubicBezTo>
                  <a:cubicBezTo>
                    <a:pt x="4890" y="264"/>
                    <a:pt x="5175" y="433"/>
                    <a:pt x="5376" y="682"/>
                  </a:cubicBezTo>
                  <a:close/>
                </a:path>
              </a:pathLst>
            </a:custGeom>
            <a:solidFill>
              <a:srgbClr val="05FFB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" name="Google Shape;73;p7"/>
            <p:cNvGrpSpPr/>
            <p:nvPr/>
          </p:nvGrpSpPr>
          <p:grpSpPr>
            <a:xfrm rot="5400000">
              <a:off x="63925" y="732625"/>
              <a:ext cx="843150" cy="198300"/>
              <a:chOff x="973150" y="-25825"/>
              <a:chExt cx="843150" cy="198300"/>
            </a:xfrm>
          </p:grpSpPr>
          <p:sp>
            <p:nvSpPr>
              <p:cNvPr id="74" name="Google Shape;74;p7"/>
              <p:cNvSpPr/>
              <p:nvPr/>
            </p:nvSpPr>
            <p:spPr>
              <a:xfrm>
                <a:off x="973150" y="-25825"/>
                <a:ext cx="198300" cy="198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5" name="Google Shape;75;p7"/>
              <p:cNvSpPr/>
              <p:nvPr/>
            </p:nvSpPr>
            <p:spPr>
              <a:xfrm>
                <a:off x="1295575" y="-25825"/>
                <a:ext cx="198300" cy="198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" name="Google Shape;76;p7"/>
              <p:cNvSpPr/>
              <p:nvPr/>
            </p:nvSpPr>
            <p:spPr>
              <a:xfrm>
                <a:off x="1618000" y="-25825"/>
                <a:ext cx="198300" cy="198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/>
          <p:nvPr>
            <p:ph type="title"/>
          </p:nvPr>
        </p:nvSpPr>
        <p:spPr>
          <a:xfrm>
            <a:off x="715050" y="1977450"/>
            <a:ext cx="77139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9" name="Google Shape;79;p8"/>
          <p:cNvSpPr/>
          <p:nvPr/>
        </p:nvSpPr>
        <p:spPr>
          <a:xfrm>
            <a:off x="5061914" y="-4111486"/>
            <a:ext cx="5280246" cy="5175275"/>
          </a:xfrm>
          <a:custGeom>
            <a:rect b="b" l="l" r="r" t="t"/>
            <a:pathLst>
              <a:path extrusionOk="0" h="4485" w="4576">
                <a:moveTo>
                  <a:pt x="4020" y="596"/>
                </a:moveTo>
                <a:cubicBezTo>
                  <a:pt x="4029" y="610"/>
                  <a:pt x="4036" y="623"/>
                  <a:pt x="4043" y="637"/>
                </a:cubicBezTo>
                <a:cubicBezTo>
                  <a:pt x="4262" y="1139"/>
                  <a:pt x="4066" y="1846"/>
                  <a:pt x="4167" y="2494"/>
                </a:cubicBezTo>
                <a:cubicBezTo>
                  <a:pt x="4263" y="3094"/>
                  <a:pt x="4615" y="3643"/>
                  <a:pt x="4573" y="3993"/>
                </a:cubicBezTo>
                <a:cubicBezTo>
                  <a:pt x="4567" y="4045"/>
                  <a:pt x="4546" y="4094"/>
                  <a:pt x="4513" y="4134"/>
                </a:cubicBezTo>
                <a:cubicBezTo>
                  <a:pt x="3925" y="4858"/>
                  <a:pt x="2635" y="4237"/>
                  <a:pt x="1732" y="4235"/>
                </a:cubicBezTo>
                <a:cubicBezTo>
                  <a:pt x="1234" y="4238"/>
                  <a:pt x="573" y="4357"/>
                  <a:pt x="224" y="4287"/>
                </a:cubicBezTo>
                <a:cubicBezTo>
                  <a:pt x="86" y="4260"/>
                  <a:pt x="-10" y="4133"/>
                  <a:pt x="1" y="3992"/>
                </a:cubicBezTo>
                <a:cubicBezTo>
                  <a:pt x="58" y="3268"/>
                  <a:pt x="1460" y="2449"/>
                  <a:pt x="1806" y="1807"/>
                </a:cubicBezTo>
                <a:cubicBezTo>
                  <a:pt x="1817" y="1789"/>
                  <a:pt x="1824" y="1769"/>
                  <a:pt x="1830" y="1749"/>
                </a:cubicBezTo>
                <a:cubicBezTo>
                  <a:pt x="2125" y="660"/>
                  <a:pt x="3064" y="-853"/>
                  <a:pt x="4020" y="596"/>
                </a:cubicBezTo>
                <a:close/>
              </a:path>
            </a:pathLst>
          </a:custGeom>
          <a:solidFill>
            <a:srgbClr val="05FFB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66453" y="-243671"/>
            <a:ext cx="9076461" cy="5236462"/>
            <a:chOff x="0" y="-243671"/>
            <a:chExt cx="9076461" cy="5236462"/>
          </a:xfrm>
        </p:grpSpPr>
        <p:grpSp>
          <p:nvGrpSpPr>
            <p:cNvPr id="81" name="Google Shape;81;p8"/>
            <p:cNvGrpSpPr/>
            <p:nvPr/>
          </p:nvGrpSpPr>
          <p:grpSpPr>
            <a:xfrm rot="5400000">
              <a:off x="8592963" y="12950"/>
              <a:ext cx="198262" cy="526385"/>
              <a:chOff x="179125" y="93800"/>
              <a:chExt cx="198262" cy="526385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179125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3387" y="93800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179125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323387" y="251262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6" name="Google Shape;86;p8"/>
              <p:cNvSpPr/>
              <p:nvPr/>
            </p:nvSpPr>
            <p:spPr>
              <a:xfrm>
                <a:off x="179125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323387" y="408723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179125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9" name="Google Shape;89;p8"/>
              <p:cNvSpPr/>
              <p:nvPr/>
            </p:nvSpPr>
            <p:spPr>
              <a:xfrm>
                <a:off x="323387" y="566185"/>
                <a:ext cx="54000" cy="5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90" name="Google Shape;90;p8"/>
            <p:cNvGrpSpPr/>
            <p:nvPr/>
          </p:nvGrpSpPr>
          <p:grpSpPr>
            <a:xfrm>
              <a:off x="0" y="-243671"/>
              <a:ext cx="9076461" cy="5236462"/>
              <a:chOff x="0" y="-243671"/>
              <a:chExt cx="9076461" cy="5236462"/>
            </a:xfrm>
          </p:grpSpPr>
          <p:grpSp>
            <p:nvGrpSpPr>
              <p:cNvPr id="91" name="Google Shape;91;p8"/>
              <p:cNvGrpSpPr/>
              <p:nvPr/>
            </p:nvGrpSpPr>
            <p:grpSpPr>
              <a:xfrm>
                <a:off x="0" y="-243671"/>
                <a:ext cx="1235050" cy="1465271"/>
                <a:chOff x="0" y="-243671"/>
                <a:chExt cx="1235050" cy="1465271"/>
              </a:xfrm>
            </p:grpSpPr>
            <p:sp>
              <p:nvSpPr>
                <p:cNvPr id="92" name="Google Shape;92;p8"/>
                <p:cNvSpPr/>
                <p:nvPr/>
              </p:nvSpPr>
              <p:spPr>
                <a:xfrm>
                  <a:off x="0" y="906000"/>
                  <a:ext cx="315600" cy="315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93" name="Google Shape;93;p8"/>
                <p:cNvSpPr/>
                <p:nvPr/>
              </p:nvSpPr>
              <p:spPr>
                <a:xfrm>
                  <a:off x="195250" y="-243671"/>
                  <a:ext cx="1039800" cy="1039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94" name="Google Shape;94;p8"/>
              <p:cNvGrpSpPr/>
              <p:nvPr/>
            </p:nvGrpSpPr>
            <p:grpSpPr>
              <a:xfrm rot="-1656942">
                <a:off x="8407269" y="4323598"/>
                <a:ext cx="569619" cy="569619"/>
                <a:chOff x="2186585" y="190453"/>
                <a:chExt cx="557400" cy="557400"/>
              </a:xfrm>
            </p:grpSpPr>
            <p:sp>
              <p:nvSpPr>
                <p:cNvPr id="95" name="Google Shape;95;p8"/>
                <p:cNvSpPr/>
                <p:nvPr/>
              </p:nvSpPr>
              <p:spPr>
                <a:xfrm>
                  <a:off x="2186585" y="377730"/>
                  <a:ext cx="557400" cy="1827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96" name="Google Shape;96;p8"/>
                <p:cNvSpPr/>
                <p:nvPr/>
              </p:nvSpPr>
              <p:spPr>
                <a:xfrm rot="5400000">
                  <a:off x="2186605" y="379453"/>
                  <a:ext cx="557400" cy="1794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00" name="Google Shape;100;p9"/>
          <p:cNvGrpSpPr/>
          <p:nvPr/>
        </p:nvGrpSpPr>
        <p:grpSpPr>
          <a:xfrm>
            <a:off x="-2910688" y="-2571737"/>
            <a:ext cx="14433243" cy="11791931"/>
            <a:chOff x="-2910688" y="-2571737"/>
            <a:chExt cx="14433243" cy="11791931"/>
          </a:xfrm>
        </p:grpSpPr>
        <p:pic>
          <p:nvPicPr>
            <p:cNvPr id="101" name="Google Shape;101;p9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-2910688" y="4076694"/>
              <a:ext cx="6108577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9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6251843" y="-2571737"/>
              <a:ext cx="5270712" cy="5143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p9"/>
          <p:cNvGrpSpPr/>
          <p:nvPr/>
        </p:nvGrpSpPr>
        <p:grpSpPr>
          <a:xfrm rot="-1325700">
            <a:off x="8144154" y="4323628"/>
            <a:ext cx="569635" cy="569635"/>
            <a:chOff x="2186585" y="190453"/>
            <a:chExt cx="557400" cy="557400"/>
          </a:xfrm>
        </p:grpSpPr>
        <p:sp>
          <p:nvSpPr>
            <p:cNvPr id="104" name="Google Shape;104;p9"/>
            <p:cNvSpPr/>
            <p:nvPr/>
          </p:nvSpPr>
          <p:spPr>
            <a:xfrm>
              <a:off x="2186585" y="377730"/>
              <a:ext cx="557400" cy="1827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 rot="5400000">
              <a:off x="2186605" y="379453"/>
              <a:ext cx="557400" cy="1794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158800"/>
            <a:ext cx="7704000" cy="449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 Medium"/>
              <a:buNone/>
              <a:defRPr sz="30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 Medium"/>
              <a:buNone/>
              <a:defRPr sz="30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 Medium"/>
              <a:buNone/>
              <a:defRPr sz="30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 Medium"/>
              <a:buNone/>
              <a:defRPr sz="30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 Medium"/>
              <a:buNone/>
              <a:defRPr sz="30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 Medium"/>
              <a:buNone/>
              <a:defRPr sz="30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 Medium"/>
              <a:buNone/>
              <a:defRPr sz="30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 Medium"/>
              <a:buNone/>
              <a:defRPr sz="30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mpt Medium"/>
              <a:buNone/>
              <a:defRPr sz="3000">
                <a:solidFill>
                  <a:schemeClr val="dk1"/>
                </a:solidFill>
                <a:latin typeface="Prompt Medium"/>
                <a:ea typeface="Prompt Medium"/>
                <a:cs typeface="Prompt Medium"/>
                <a:sym typeface="Promp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Qp6QXHyUzVcnmYbPwhMe9P6h9r9xVhNW/view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://drive.google.com/file/d/1pAGAB7vYisY7hlfbvYpFFlhvOsLDNYWk/view" TargetMode="External"/><Relationship Id="rId6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xvI35UtGU7McC0rTF0Z-soWTgi-aEpY9/view" TargetMode="External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ctrTitle"/>
          </p:nvPr>
        </p:nvSpPr>
        <p:spPr>
          <a:xfrm>
            <a:off x="815100" y="535000"/>
            <a:ext cx="4677600" cy="21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Real Time Green Screen &amp; Blurring</a:t>
            </a:r>
            <a:endParaRPr sz="3600">
              <a:latin typeface="Prompt ExtraLight"/>
              <a:ea typeface="Prompt ExtraLight"/>
              <a:cs typeface="Prompt ExtraLight"/>
              <a:sym typeface="Prompt ExtraLight"/>
            </a:endParaRPr>
          </a:p>
        </p:txBody>
      </p:sp>
      <p:sp>
        <p:nvSpPr>
          <p:cNvPr id="322" name="Google Shape;322;p25"/>
          <p:cNvSpPr txBox="1"/>
          <p:nvPr>
            <p:ph idx="1" type="subTitle"/>
          </p:nvPr>
        </p:nvSpPr>
        <p:spPr>
          <a:xfrm>
            <a:off x="5734000" y="3871500"/>
            <a:ext cx="2694900" cy="6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Gustavo Fonseca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Vasko</a:t>
            </a:r>
            <a:endParaRPr/>
          </a:p>
        </p:txBody>
      </p:sp>
      <p:grpSp>
        <p:nvGrpSpPr>
          <p:cNvPr id="323" name="Google Shape;323;p25"/>
          <p:cNvGrpSpPr/>
          <p:nvPr/>
        </p:nvGrpSpPr>
        <p:grpSpPr>
          <a:xfrm>
            <a:off x="-1228400" y="2317760"/>
            <a:ext cx="6592553" cy="5571220"/>
            <a:chOff x="-1228400" y="2317760"/>
            <a:chExt cx="6592553" cy="5571220"/>
          </a:xfrm>
        </p:grpSpPr>
        <p:sp>
          <p:nvSpPr>
            <p:cNvPr id="324" name="Google Shape;324;p25"/>
            <p:cNvSpPr/>
            <p:nvPr/>
          </p:nvSpPr>
          <p:spPr>
            <a:xfrm rot="-730553">
              <a:off x="-824020" y="2877631"/>
              <a:ext cx="5783794" cy="4451476"/>
            </a:xfrm>
            <a:custGeom>
              <a:rect b="b" l="l" r="r" t="t"/>
              <a:pathLst>
                <a:path extrusionOk="0" h="4250" w="5522">
                  <a:moveTo>
                    <a:pt x="3350" y="1592"/>
                  </a:moveTo>
                  <a:cubicBezTo>
                    <a:pt x="3709" y="1823"/>
                    <a:pt x="4253" y="1886"/>
                    <a:pt x="4694" y="2026"/>
                  </a:cubicBezTo>
                  <a:cubicBezTo>
                    <a:pt x="5056" y="2140"/>
                    <a:pt x="5346" y="2415"/>
                    <a:pt x="5471" y="2774"/>
                  </a:cubicBezTo>
                  <a:cubicBezTo>
                    <a:pt x="5776" y="3655"/>
                    <a:pt x="4650" y="3812"/>
                    <a:pt x="3690" y="3784"/>
                  </a:cubicBezTo>
                  <a:cubicBezTo>
                    <a:pt x="3266" y="3772"/>
                    <a:pt x="2843" y="3852"/>
                    <a:pt x="2450" y="4016"/>
                  </a:cubicBezTo>
                  <a:cubicBezTo>
                    <a:pt x="1746" y="4308"/>
                    <a:pt x="1319" y="4478"/>
                    <a:pt x="709" y="3579"/>
                  </a:cubicBezTo>
                  <a:cubicBezTo>
                    <a:pt x="668" y="3520"/>
                    <a:pt x="622" y="3464"/>
                    <a:pt x="571" y="3413"/>
                  </a:cubicBezTo>
                  <a:cubicBezTo>
                    <a:pt x="-657" y="2182"/>
                    <a:pt x="224" y="-581"/>
                    <a:pt x="1991" y="109"/>
                  </a:cubicBezTo>
                  <a:cubicBezTo>
                    <a:pt x="2213" y="196"/>
                    <a:pt x="2406" y="346"/>
                    <a:pt x="2541" y="543"/>
                  </a:cubicBezTo>
                  <a:cubicBezTo>
                    <a:pt x="2784" y="891"/>
                    <a:pt x="2960" y="1341"/>
                    <a:pt x="3350" y="1592"/>
                  </a:cubicBezTo>
                  <a:close/>
                </a:path>
              </a:pathLst>
            </a:custGeom>
            <a:solidFill>
              <a:srgbClr val="05FFB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" name="Google Shape;325;p25"/>
            <p:cNvGrpSpPr/>
            <p:nvPr/>
          </p:nvGrpSpPr>
          <p:grpSpPr>
            <a:xfrm rot="-2700000">
              <a:off x="3630213" y="3859662"/>
              <a:ext cx="372227" cy="372227"/>
              <a:chOff x="2186585" y="190453"/>
              <a:chExt cx="557400" cy="557400"/>
            </a:xfrm>
          </p:grpSpPr>
          <p:sp>
            <p:nvSpPr>
              <p:cNvPr id="326" name="Google Shape;326;p25"/>
              <p:cNvSpPr/>
              <p:nvPr/>
            </p:nvSpPr>
            <p:spPr>
              <a:xfrm>
                <a:off x="2186585" y="377730"/>
                <a:ext cx="557400" cy="1827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 rot="5400000">
                <a:off x="2186605" y="379453"/>
                <a:ext cx="557400" cy="179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328" name="Google Shape;328;p25"/>
          <p:cNvGrpSpPr/>
          <p:nvPr/>
        </p:nvGrpSpPr>
        <p:grpSpPr>
          <a:xfrm>
            <a:off x="5585380" y="-4104094"/>
            <a:ext cx="9331742" cy="8922166"/>
            <a:chOff x="5585380" y="-4104094"/>
            <a:chExt cx="9331742" cy="8922166"/>
          </a:xfrm>
        </p:grpSpPr>
        <p:pic>
          <p:nvPicPr>
            <p:cNvPr id="329" name="Google Shape;329;p25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 rot="-8470062">
              <a:off x="6331695" y="-2214760"/>
              <a:ext cx="7839111" cy="51434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0" name="Google Shape;330;p25"/>
            <p:cNvGrpSpPr/>
            <p:nvPr/>
          </p:nvGrpSpPr>
          <p:grpSpPr>
            <a:xfrm rot="-2700000">
              <a:off x="7939036" y="1708920"/>
              <a:ext cx="569613" cy="569613"/>
              <a:chOff x="2186585" y="190453"/>
              <a:chExt cx="557400" cy="557400"/>
            </a:xfrm>
          </p:grpSpPr>
          <p:sp>
            <p:nvSpPr>
              <p:cNvPr id="331" name="Google Shape;331;p25"/>
              <p:cNvSpPr/>
              <p:nvPr/>
            </p:nvSpPr>
            <p:spPr>
              <a:xfrm>
                <a:off x="2186585" y="377730"/>
                <a:ext cx="557400" cy="1827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 rot="5400000">
                <a:off x="2186605" y="379453"/>
                <a:ext cx="557400" cy="1794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Post-Processing</a:t>
            </a:r>
            <a:endParaRPr/>
          </a:p>
        </p:txBody>
      </p:sp>
      <p:sp>
        <p:nvSpPr>
          <p:cNvPr id="461" name="Google Shape;461;p34"/>
          <p:cNvSpPr txBox="1"/>
          <p:nvPr>
            <p:ph idx="1" type="body"/>
          </p:nvPr>
        </p:nvSpPr>
        <p:spPr>
          <a:xfrm>
            <a:off x="720000" y="1152475"/>
            <a:ext cx="77040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Lot of Noise in </a:t>
            </a:r>
            <a:r>
              <a:rPr lang="en"/>
              <a:t>initial</a:t>
            </a:r>
            <a:r>
              <a:rPr lang="en"/>
              <a:t> segmentation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a Open Filter for this: Erode and then Dilate Filters</a:t>
            </a:r>
            <a:endParaRPr/>
          </a:p>
        </p:txBody>
      </p:sp>
      <p:pic>
        <p:nvPicPr>
          <p:cNvPr id="462" name="Google Shape;4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75" y="1898050"/>
            <a:ext cx="4558498" cy="21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4"/>
          <p:cNvSpPr/>
          <p:nvPr/>
        </p:nvSpPr>
        <p:spPr>
          <a:xfrm>
            <a:off x="1497350" y="2347925"/>
            <a:ext cx="517500" cy="682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1673725" y="2559600"/>
            <a:ext cx="164700" cy="25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idx="1" type="subTitle"/>
          </p:nvPr>
        </p:nvSpPr>
        <p:spPr>
          <a:xfrm>
            <a:off x="715088" y="2438231"/>
            <a:ext cx="3413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470" name="Google Shape;470;p35"/>
          <p:cNvSpPr txBox="1"/>
          <p:nvPr>
            <p:ph idx="2" type="subTitle"/>
          </p:nvPr>
        </p:nvSpPr>
        <p:spPr>
          <a:xfrm>
            <a:off x="4567118" y="2438231"/>
            <a:ext cx="3413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improve</a:t>
            </a:r>
            <a:endParaRPr/>
          </a:p>
        </p:txBody>
      </p:sp>
      <p:sp>
        <p:nvSpPr>
          <p:cNvPr id="471" name="Google Shape;471;p35"/>
          <p:cNvSpPr txBox="1"/>
          <p:nvPr>
            <p:ph idx="3" type="subTitle"/>
          </p:nvPr>
        </p:nvSpPr>
        <p:spPr>
          <a:xfrm>
            <a:off x="715100" y="2893675"/>
            <a:ext cx="34134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Identified</a:t>
            </a:r>
            <a:r>
              <a:rPr lang="en"/>
              <a:t> moving objects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Extremely noisy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Very s</a:t>
            </a:r>
            <a:r>
              <a:rPr lang="en"/>
              <a:t>usceptible</a:t>
            </a:r>
            <a:r>
              <a:rPr lang="en"/>
              <a:t> to exposure changes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Extremely Slow (~10 Frames/Sec)</a:t>
            </a:r>
            <a:endParaRPr/>
          </a:p>
        </p:txBody>
      </p:sp>
      <p:sp>
        <p:nvSpPr>
          <p:cNvPr id="472" name="Google Shape;472;p35"/>
          <p:cNvSpPr txBox="1"/>
          <p:nvPr>
            <p:ph idx="4" type="subTitle"/>
          </p:nvPr>
        </p:nvSpPr>
        <p:spPr>
          <a:xfrm>
            <a:off x="4567128" y="2893675"/>
            <a:ext cx="34134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Optimize runtime of algorithm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Lock video exposure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Fine tune the post-processing</a:t>
            </a:r>
            <a:endParaRPr/>
          </a:p>
        </p:txBody>
      </p:sp>
      <p:sp>
        <p:nvSpPr>
          <p:cNvPr id="473" name="Google Shape;473;p35"/>
          <p:cNvSpPr txBox="1"/>
          <p:nvPr>
            <p:ph type="title"/>
          </p:nvPr>
        </p:nvSpPr>
        <p:spPr>
          <a:xfrm>
            <a:off x="720000" y="211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Project Lab</a:t>
            </a:r>
            <a:endParaRPr/>
          </a:p>
        </p:txBody>
      </p:sp>
      <p:pic>
        <p:nvPicPr>
          <p:cNvPr id="474" name="Google Shape;4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025" y="946325"/>
            <a:ext cx="5083925" cy="1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"/>
          <p:cNvSpPr txBox="1"/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App Features: Green Screen</a:t>
            </a:r>
            <a:endParaRPr sz="2500"/>
          </a:p>
        </p:txBody>
      </p:sp>
      <p:sp>
        <p:nvSpPr>
          <p:cNvPr id="480" name="Google Shape;480;p36"/>
          <p:cNvSpPr txBox="1"/>
          <p:nvPr>
            <p:ph idx="1" type="body"/>
          </p:nvPr>
        </p:nvSpPr>
        <p:spPr>
          <a:xfrm>
            <a:off x="720000" y="1253350"/>
            <a:ext cx="45495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Can pick </a:t>
            </a:r>
            <a:r>
              <a:rPr lang="en" sz="1400"/>
              <a:t>between 3 different backgrounds: Mountains, Forest, and Beach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pixels found to be foreground will be unchanged, otherwise the pixel is replaced</a:t>
            </a:r>
            <a:endParaRPr sz="1400"/>
          </a:p>
        </p:txBody>
      </p:sp>
      <p:sp>
        <p:nvSpPr>
          <p:cNvPr id="481" name="Google Shape;481;p36"/>
          <p:cNvSpPr/>
          <p:nvPr>
            <p:ph idx="2" type="pic"/>
          </p:nvPr>
        </p:nvSpPr>
        <p:spPr>
          <a:xfrm>
            <a:off x="5723899" y="265175"/>
            <a:ext cx="3150900" cy="4613100"/>
          </a:xfrm>
          <a:prstGeom prst="rect">
            <a:avLst/>
          </a:prstGeom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Example: Green Screen</a:t>
            </a:r>
            <a:endParaRPr/>
          </a:p>
        </p:txBody>
      </p:sp>
      <p:pic>
        <p:nvPicPr>
          <p:cNvPr id="487" name="Google Shape;487;p37" title="trimmed_forest_examp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075" y="1017725"/>
            <a:ext cx="2388110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7" title="beach_example_trimme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8710" y="1017725"/>
            <a:ext cx="238811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/>
          <p:nvPr>
            <p:ph type="title"/>
          </p:nvPr>
        </p:nvSpPr>
        <p:spPr>
          <a:xfrm>
            <a:off x="720000" y="445025"/>
            <a:ext cx="477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 Features: Portrait Mode</a:t>
            </a:r>
            <a:endParaRPr sz="2600"/>
          </a:p>
        </p:txBody>
      </p:sp>
      <p:sp>
        <p:nvSpPr>
          <p:cNvPr id="494" name="Google Shape;494;p38"/>
          <p:cNvSpPr txBox="1"/>
          <p:nvPr>
            <p:ph idx="1" type="body"/>
          </p:nvPr>
        </p:nvSpPr>
        <p:spPr>
          <a:xfrm>
            <a:off x="720000" y="1253350"/>
            <a:ext cx="45495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pixels found to be foreground will be unchanged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the pixel is from the background, then it will be replaced with a blurred version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Used a 5x5 Box Filter:</a:t>
            </a:r>
            <a:endParaRPr sz="1400"/>
          </a:p>
        </p:txBody>
      </p:sp>
      <p:sp>
        <p:nvSpPr>
          <p:cNvPr id="495" name="Google Shape;495;p38"/>
          <p:cNvSpPr/>
          <p:nvPr>
            <p:ph idx="2" type="pic"/>
          </p:nvPr>
        </p:nvSpPr>
        <p:spPr>
          <a:xfrm>
            <a:off x="5723899" y="265175"/>
            <a:ext cx="3150900" cy="4613100"/>
          </a:xfrm>
          <a:prstGeom prst="rect">
            <a:avLst/>
          </a:prstGeom>
        </p:spPr>
      </p:sp>
      <p:pic>
        <p:nvPicPr>
          <p:cNvPr id="496" name="Google Shape;4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001" y="2654575"/>
            <a:ext cx="2658850" cy="1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Example: Portrait Mode</a:t>
            </a:r>
            <a:endParaRPr/>
          </a:p>
        </p:txBody>
      </p:sp>
      <p:pic>
        <p:nvPicPr>
          <p:cNvPr id="502" name="Google Shape;502;p39" title="blur_example_trimm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275" y="1060025"/>
            <a:ext cx="238811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Results</a:t>
            </a:r>
            <a:endParaRPr/>
          </a:p>
        </p:txBody>
      </p:sp>
      <p:sp>
        <p:nvSpPr>
          <p:cNvPr id="508" name="Google Shape;508;p40"/>
          <p:cNvSpPr txBox="1"/>
          <p:nvPr>
            <p:ph idx="1" type="body"/>
          </p:nvPr>
        </p:nvSpPr>
        <p:spPr>
          <a:xfrm>
            <a:off x="720000" y="1152475"/>
            <a:ext cx="77040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app is able to work in real time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grayscale and small resolution for faster results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Built every function from scratch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Including all post processing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can pick between the two modes in the home screen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14" name="Google Shape;514;p41"/>
          <p:cNvSpPr txBox="1"/>
          <p:nvPr>
            <p:ph idx="1" type="body"/>
          </p:nvPr>
        </p:nvSpPr>
        <p:spPr>
          <a:xfrm>
            <a:off x="720000" y="1152475"/>
            <a:ext cx="77040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 accomplished every goal of MVP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both </a:t>
            </a:r>
            <a:r>
              <a:rPr lang="en"/>
              <a:t>Portrait</a:t>
            </a:r>
            <a:r>
              <a:rPr lang="en"/>
              <a:t> and Green Screen Modes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Applies the algorithm to a video taken from the tablet’s camera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the user to choose either method at start up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Stretch goals we completed were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 Time Application of the </a:t>
            </a:r>
            <a:r>
              <a:rPr lang="en"/>
              <a:t>algorithm</a:t>
            </a:r>
            <a:r>
              <a:rPr lang="en"/>
              <a:t> to live video feed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</a:t>
            </a:r>
            <a:r>
              <a:rPr lang="en"/>
              <a:t>background choices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Implemented every function without the use of openCV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2"/>
          <p:cNvSpPr txBox="1"/>
          <p:nvPr>
            <p:ph type="ctrTitle"/>
          </p:nvPr>
        </p:nvSpPr>
        <p:spPr>
          <a:xfrm>
            <a:off x="1067700" y="1766525"/>
            <a:ext cx="70086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Thank You!</a:t>
            </a:r>
            <a:endParaRPr sz="6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8" name="Google Shape;338;p26"/>
          <p:cNvSpPr txBox="1"/>
          <p:nvPr>
            <p:ph idx="1" type="subTitle"/>
          </p:nvPr>
        </p:nvSpPr>
        <p:spPr>
          <a:xfrm>
            <a:off x="1552600" y="1063788"/>
            <a:ext cx="6872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339" name="Google Shape;339;p26"/>
          <p:cNvSpPr txBox="1"/>
          <p:nvPr>
            <p:ph idx="2" type="subTitle"/>
          </p:nvPr>
        </p:nvSpPr>
        <p:spPr>
          <a:xfrm>
            <a:off x="1552600" y="1444788"/>
            <a:ext cx="6872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Real Time Green Screen and Portrait Mode using the tablets camera</a:t>
            </a:r>
            <a:endParaRPr sz="1400"/>
          </a:p>
        </p:txBody>
      </p:sp>
      <p:sp>
        <p:nvSpPr>
          <p:cNvPr id="340" name="Google Shape;340;p26"/>
          <p:cNvSpPr txBox="1"/>
          <p:nvPr>
            <p:ph idx="3" type="subTitle"/>
          </p:nvPr>
        </p:nvSpPr>
        <p:spPr>
          <a:xfrm>
            <a:off x="1550800" y="2523863"/>
            <a:ext cx="6876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Uses Foreground &amp; Background segmentation to identify changing pixels</a:t>
            </a:r>
            <a:endParaRPr sz="1400"/>
          </a:p>
        </p:txBody>
      </p:sp>
      <p:sp>
        <p:nvSpPr>
          <p:cNvPr id="341" name="Google Shape;341;p26"/>
          <p:cNvSpPr txBox="1"/>
          <p:nvPr>
            <p:ph idx="4" type="subTitle"/>
          </p:nvPr>
        </p:nvSpPr>
        <p:spPr>
          <a:xfrm>
            <a:off x="1550800" y="3636275"/>
            <a:ext cx="6876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Allows users to pick between the two modes and allows for different </a:t>
            </a:r>
            <a:r>
              <a:rPr lang="en" sz="1400"/>
              <a:t>background</a:t>
            </a:r>
            <a:r>
              <a:rPr lang="en" sz="1400"/>
              <a:t> for green screen mode.</a:t>
            </a:r>
            <a:endParaRPr sz="1400"/>
          </a:p>
        </p:txBody>
      </p:sp>
      <p:sp>
        <p:nvSpPr>
          <p:cNvPr id="342" name="Google Shape;342;p26"/>
          <p:cNvSpPr txBox="1"/>
          <p:nvPr>
            <p:ph idx="5" type="subTitle"/>
          </p:nvPr>
        </p:nvSpPr>
        <p:spPr>
          <a:xfrm>
            <a:off x="1550800" y="2142863"/>
            <a:ext cx="6876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43" name="Google Shape;343;p26"/>
          <p:cNvSpPr txBox="1"/>
          <p:nvPr>
            <p:ph idx="6" type="subTitle"/>
          </p:nvPr>
        </p:nvSpPr>
        <p:spPr>
          <a:xfrm>
            <a:off x="1550800" y="3255275"/>
            <a:ext cx="6876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>
            <p:ph type="title"/>
          </p:nvPr>
        </p:nvSpPr>
        <p:spPr>
          <a:xfrm>
            <a:off x="715050" y="1977450"/>
            <a:ext cx="77139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630953" y="2840107"/>
            <a:ext cx="1812785" cy="1502893"/>
            <a:chOff x="5183758" y="1210600"/>
            <a:chExt cx="3605380" cy="2960783"/>
          </a:xfrm>
        </p:grpSpPr>
        <p:sp>
          <p:nvSpPr>
            <p:cNvPr id="350" name="Google Shape;350;p27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" name="Google Shape;354;p27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355" name="Google Shape;355;p27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356" name="Google Shape;356;p27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357" name="Google Shape;357;p27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358" name="Google Shape;358;p27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27"/>
          <p:cNvGrpSpPr/>
          <p:nvPr/>
        </p:nvGrpSpPr>
        <p:grpSpPr>
          <a:xfrm>
            <a:off x="6021648" y="1182096"/>
            <a:ext cx="2566689" cy="1188572"/>
            <a:chOff x="3530532" y="1496185"/>
            <a:chExt cx="1561911" cy="708580"/>
          </a:xfrm>
        </p:grpSpPr>
        <p:grpSp>
          <p:nvGrpSpPr>
            <p:cNvPr id="360" name="Google Shape;360;p27"/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361" name="Google Shape;361;p27"/>
              <p:cNvCxnSpPr>
                <a:endCxn id="362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27"/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27"/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27"/>
              <p:cNvCxnSpPr>
                <a:stCxn id="362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366" name="Google Shape;366;p27"/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367" name="Google Shape;367;p27"/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8" name="Google Shape;368;p27"/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9" name="Google Shape;369;p27"/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27"/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372" name="Google Shape;372;p27"/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3" name="Google Shape;373;p27"/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27"/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375" name="Google Shape;375;p27"/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6" name="Google Shape;376;p27"/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7" name="Google Shape;377;p27"/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379" name="Google Shape;379;p27"/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0" name="Google Shape;380;p27"/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/>
          <p:nvPr>
            <p:ph idx="1" type="subTitle"/>
          </p:nvPr>
        </p:nvSpPr>
        <p:spPr>
          <a:xfrm>
            <a:off x="719988" y="1673881"/>
            <a:ext cx="3413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Goal</a:t>
            </a:r>
            <a:endParaRPr/>
          </a:p>
        </p:txBody>
      </p:sp>
      <p:sp>
        <p:nvSpPr>
          <p:cNvPr id="386" name="Google Shape;386;p28"/>
          <p:cNvSpPr txBox="1"/>
          <p:nvPr>
            <p:ph idx="2" type="subTitle"/>
          </p:nvPr>
        </p:nvSpPr>
        <p:spPr>
          <a:xfrm>
            <a:off x="4572018" y="1673881"/>
            <a:ext cx="3413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Key Steps</a:t>
            </a:r>
            <a:endParaRPr/>
          </a:p>
        </p:txBody>
      </p:sp>
      <p:sp>
        <p:nvSpPr>
          <p:cNvPr id="387" name="Google Shape;387;p28"/>
          <p:cNvSpPr txBox="1"/>
          <p:nvPr>
            <p:ph idx="3" type="subTitle"/>
          </p:nvPr>
        </p:nvSpPr>
        <p:spPr>
          <a:xfrm>
            <a:off x="720000" y="2129325"/>
            <a:ext cx="34134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Identify if a pixel is in the foreground or background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Foreground refers to things that are moving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88" name="Google Shape;388;p28"/>
          <p:cNvSpPr txBox="1"/>
          <p:nvPr>
            <p:ph idx="4" type="subTitle"/>
          </p:nvPr>
        </p:nvSpPr>
        <p:spPr>
          <a:xfrm>
            <a:off x="4572028" y="2129325"/>
            <a:ext cx="34134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Cluster Matching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Adaptation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Normalization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Classification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89" name="Google Shape;38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75" y="28116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Matching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 txBox="1"/>
          <p:nvPr>
            <p:ph idx="1" type="body"/>
          </p:nvPr>
        </p:nvSpPr>
        <p:spPr>
          <a:xfrm>
            <a:off x="720000" y="1152475"/>
            <a:ext cx="77040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pixel has N number of clusters assigned to 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matches the new pixel values to the nearest cluster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Compare the shortest distance to a predefined threshold T (i.e. 10)</a:t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3741675" y="3059000"/>
            <a:ext cx="187500" cy="187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98" name="Google Shape;398;p29"/>
          <p:cNvGraphicFramePr/>
          <p:nvPr/>
        </p:nvGraphicFramePr>
        <p:xfrm>
          <a:off x="5533200" y="262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{AB610553-FE17-447C-BE8B-2189C215A0D9}</a:tableStyleId>
              </a:tblPr>
              <a:tblGrid>
                <a:gridCol w="1067625"/>
                <a:gridCol w="1067625"/>
                <a:gridCol w="1067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99" name="Google Shape;399;p29"/>
          <p:cNvCxnSpPr>
            <a:stCxn id="397" idx="3"/>
          </p:cNvCxnSpPr>
          <p:nvPr/>
        </p:nvCxnSpPr>
        <p:spPr>
          <a:xfrm flipH="1" rot="10800000">
            <a:off x="3929175" y="2621150"/>
            <a:ext cx="1657200" cy="5316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29"/>
          <p:cNvCxnSpPr>
            <a:stCxn id="397" idx="3"/>
          </p:cNvCxnSpPr>
          <p:nvPr/>
        </p:nvCxnSpPr>
        <p:spPr>
          <a:xfrm>
            <a:off x="3929175" y="3152750"/>
            <a:ext cx="1641600" cy="14697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75" y="28116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Adaptation: No Match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0"/>
          <p:cNvSpPr txBox="1"/>
          <p:nvPr>
            <p:ph idx="1" type="body"/>
          </p:nvPr>
        </p:nvSpPr>
        <p:spPr>
          <a:xfrm>
            <a:off x="720000" y="1152475"/>
            <a:ext cx="77040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the clusters and weights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Smallest Weight Cluster Replaced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New Weight Set to the small value (i.e. 0.01)</a:t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3741675" y="3059000"/>
            <a:ext cx="187500" cy="187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09" name="Google Shape;409;p30"/>
          <p:cNvGraphicFramePr/>
          <p:nvPr/>
        </p:nvGraphicFramePr>
        <p:xfrm>
          <a:off x="5533200" y="262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{AB610553-FE17-447C-BE8B-2189C215A0D9}</a:tableStyleId>
              </a:tblPr>
              <a:tblGrid>
                <a:gridCol w="1067625"/>
                <a:gridCol w="1067625"/>
                <a:gridCol w="1067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75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220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0.05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0.01</a:t>
                      </a:r>
                      <a:r>
                        <a:rPr lang="en" strike="sngStrike"/>
                        <a:t> 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cxnSp>
        <p:nvCxnSpPr>
          <p:cNvPr id="410" name="Google Shape;410;p30"/>
          <p:cNvCxnSpPr>
            <a:stCxn id="408" idx="3"/>
          </p:cNvCxnSpPr>
          <p:nvPr/>
        </p:nvCxnSpPr>
        <p:spPr>
          <a:xfrm flipH="1" rot="10800000">
            <a:off x="3929175" y="2621150"/>
            <a:ext cx="1657200" cy="5316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0"/>
          <p:cNvCxnSpPr>
            <a:stCxn id="408" idx="3"/>
          </p:cNvCxnSpPr>
          <p:nvPr/>
        </p:nvCxnSpPr>
        <p:spPr>
          <a:xfrm>
            <a:off x="3929175" y="3152750"/>
            <a:ext cx="1641600" cy="14697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0"/>
          <p:cNvCxnSpPr>
            <a:endCxn id="408" idx="0"/>
          </p:cNvCxnSpPr>
          <p:nvPr/>
        </p:nvCxnSpPr>
        <p:spPr>
          <a:xfrm>
            <a:off x="3350625" y="2621000"/>
            <a:ext cx="484800" cy="43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30"/>
          <p:cNvSpPr txBox="1"/>
          <p:nvPr/>
        </p:nvSpPr>
        <p:spPr>
          <a:xfrm>
            <a:off x="2944350" y="2277325"/>
            <a:ext cx="1547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Pixel (220)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75" y="28116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Adaptation: Match Found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"/>
          <p:cNvSpPr txBox="1"/>
          <p:nvPr>
            <p:ph idx="1" type="body"/>
          </p:nvPr>
        </p:nvSpPr>
        <p:spPr>
          <a:xfrm>
            <a:off x="720000" y="1152475"/>
            <a:ext cx="77040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the clusters and weights (L = 10)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Update all cluster weights based on the equation: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Centroid Value of the matched cluster: </a:t>
            </a:r>
            <a:endParaRPr/>
          </a:p>
        </p:txBody>
      </p:sp>
      <p:sp>
        <p:nvSpPr>
          <p:cNvPr id="421" name="Google Shape;421;p31"/>
          <p:cNvSpPr/>
          <p:nvPr/>
        </p:nvSpPr>
        <p:spPr>
          <a:xfrm>
            <a:off x="3741675" y="3059000"/>
            <a:ext cx="187500" cy="187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22" name="Google Shape;422;p31"/>
          <p:cNvGraphicFramePr/>
          <p:nvPr/>
        </p:nvGraphicFramePr>
        <p:xfrm>
          <a:off x="5533200" y="262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{AB610553-FE17-447C-BE8B-2189C215A0D9}</a:tableStyleId>
              </a:tblPr>
              <a:tblGrid>
                <a:gridCol w="1067625"/>
                <a:gridCol w="1067625"/>
                <a:gridCol w="1067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0.5 </a:t>
                      </a:r>
                      <a:r>
                        <a:rPr lang="en"/>
                        <a:t>0.45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0.3 </a:t>
                      </a:r>
                      <a:r>
                        <a:rPr lang="en"/>
                        <a:t>0.27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0.05 </a:t>
                      </a:r>
                      <a:r>
                        <a:rPr lang="en">
                          <a:solidFill>
                            <a:schemeClr val="accent4"/>
                          </a:solidFill>
                        </a:rPr>
                        <a:t>0.045</a:t>
                      </a:r>
                      <a:endParaRPr strike="sngStrike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20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19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0.15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0.235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cxnSp>
        <p:nvCxnSpPr>
          <p:cNvPr id="423" name="Google Shape;423;p31"/>
          <p:cNvCxnSpPr>
            <a:stCxn id="421" idx="3"/>
          </p:cNvCxnSpPr>
          <p:nvPr/>
        </p:nvCxnSpPr>
        <p:spPr>
          <a:xfrm flipH="1" rot="10800000">
            <a:off x="3929175" y="2621150"/>
            <a:ext cx="1657200" cy="5316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31"/>
          <p:cNvCxnSpPr>
            <a:stCxn id="421" idx="3"/>
          </p:cNvCxnSpPr>
          <p:nvPr/>
        </p:nvCxnSpPr>
        <p:spPr>
          <a:xfrm>
            <a:off x="3929175" y="3152750"/>
            <a:ext cx="1641600" cy="14697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31"/>
          <p:cNvCxnSpPr>
            <a:endCxn id="421" idx="0"/>
          </p:cNvCxnSpPr>
          <p:nvPr/>
        </p:nvCxnSpPr>
        <p:spPr>
          <a:xfrm>
            <a:off x="3350625" y="2621000"/>
            <a:ext cx="484800" cy="43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31"/>
          <p:cNvSpPr txBox="1"/>
          <p:nvPr/>
        </p:nvSpPr>
        <p:spPr>
          <a:xfrm>
            <a:off x="2944350" y="2277325"/>
            <a:ext cx="1320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Pixel (15)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473" y="1017723"/>
            <a:ext cx="3068775" cy="8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950" y="1914131"/>
            <a:ext cx="1776875" cy="6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75" y="28116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2"/>
          <p:cNvSpPr txBox="1"/>
          <p:nvPr>
            <p:ph idx="1" type="body"/>
          </p:nvPr>
        </p:nvSpPr>
        <p:spPr>
          <a:xfrm>
            <a:off x="720000" y="1152475"/>
            <a:ext cx="77040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normalize weights to sum to one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Weight Represents the </a:t>
            </a:r>
            <a:r>
              <a:rPr lang="en"/>
              <a:t>probability</a:t>
            </a:r>
            <a:r>
              <a:rPr lang="en"/>
              <a:t> of that value being part of the background</a:t>
            </a:r>
            <a:endParaRPr/>
          </a:p>
        </p:txBody>
      </p:sp>
      <p:sp>
        <p:nvSpPr>
          <p:cNvPr id="436" name="Google Shape;436;p32"/>
          <p:cNvSpPr/>
          <p:nvPr/>
        </p:nvSpPr>
        <p:spPr>
          <a:xfrm>
            <a:off x="3741675" y="3059000"/>
            <a:ext cx="187500" cy="187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37" name="Google Shape;437;p32"/>
          <p:cNvGraphicFramePr/>
          <p:nvPr/>
        </p:nvGraphicFramePr>
        <p:xfrm>
          <a:off x="5533200" y="262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{AB610553-FE17-447C-BE8B-2189C215A0D9}</a:tableStyleId>
              </a:tblPr>
              <a:tblGrid>
                <a:gridCol w="1067625"/>
                <a:gridCol w="1067625"/>
                <a:gridCol w="1067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0.5 </a:t>
                      </a:r>
                      <a:r>
                        <a:rPr lang="en"/>
                        <a:t>0.52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0.3 </a:t>
                      </a:r>
                      <a:r>
                        <a:rPr lang="en"/>
                        <a:t>0.31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75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220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0.05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0.01</a:t>
                      </a:r>
                      <a:r>
                        <a:rPr lang="en" strike="sngStrike"/>
                        <a:t> 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0.15 </a:t>
                      </a:r>
                      <a:r>
                        <a:rPr lang="en"/>
                        <a:t>0.16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cxnSp>
        <p:nvCxnSpPr>
          <p:cNvPr id="438" name="Google Shape;438;p32"/>
          <p:cNvCxnSpPr>
            <a:stCxn id="436" idx="3"/>
          </p:cNvCxnSpPr>
          <p:nvPr/>
        </p:nvCxnSpPr>
        <p:spPr>
          <a:xfrm flipH="1" rot="10800000">
            <a:off x="3929175" y="2621150"/>
            <a:ext cx="1657200" cy="5316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2"/>
          <p:cNvCxnSpPr>
            <a:stCxn id="436" idx="3"/>
          </p:cNvCxnSpPr>
          <p:nvPr/>
        </p:nvCxnSpPr>
        <p:spPr>
          <a:xfrm>
            <a:off x="3929175" y="3152750"/>
            <a:ext cx="1641600" cy="14697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2"/>
          <p:cNvCxnSpPr>
            <a:endCxn id="436" idx="0"/>
          </p:cNvCxnSpPr>
          <p:nvPr/>
        </p:nvCxnSpPr>
        <p:spPr>
          <a:xfrm>
            <a:off x="3350625" y="2621000"/>
            <a:ext cx="484800" cy="43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32"/>
          <p:cNvSpPr txBox="1"/>
          <p:nvPr/>
        </p:nvSpPr>
        <p:spPr>
          <a:xfrm>
            <a:off x="2944350" y="2277325"/>
            <a:ext cx="1547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Pixel (220)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75" y="28116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3"/>
          <p:cNvSpPr txBox="1"/>
          <p:nvPr>
            <p:ph idx="1" type="body"/>
          </p:nvPr>
        </p:nvSpPr>
        <p:spPr>
          <a:xfrm>
            <a:off x="720000" y="1152475"/>
            <a:ext cx="77040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sum all weights that have a weight higher than the matched cluster’s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make a </a:t>
            </a:r>
            <a:r>
              <a:rPr lang="en"/>
              <a:t>threshold</a:t>
            </a:r>
            <a:r>
              <a:rPr lang="en"/>
              <a:t> to determine foreground or background (i.e. 0.5)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3"/>
          <p:cNvSpPr/>
          <p:nvPr/>
        </p:nvSpPr>
        <p:spPr>
          <a:xfrm>
            <a:off x="3741675" y="3059000"/>
            <a:ext cx="187500" cy="187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50" name="Google Shape;450;p33"/>
          <p:cNvGraphicFramePr/>
          <p:nvPr/>
        </p:nvGraphicFramePr>
        <p:xfrm>
          <a:off x="5533200" y="262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{AB610553-FE17-447C-BE8B-2189C215A0D9}</a:tableStyleId>
              </a:tblPr>
              <a:tblGrid>
                <a:gridCol w="1067625"/>
                <a:gridCol w="1067625"/>
                <a:gridCol w="1067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0.5 </a:t>
                      </a:r>
                      <a:r>
                        <a:rPr lang="en"/>
                        <a:t>0.52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0.3 </a:t>
                      </a:r>
                      <a:r>
                        <a:rPr lang="en"/>
                        <a:t>0.31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75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220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0.05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0.01</a:t>
                      </a:r>
                      <a:r>
                        <a:rPr lang="en" strike="sngStrike"/>
                        <a:t> </a:t>
                      </a:r>
                      <a:endParaRPr strike="sng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/>
                        <a:t>0.15 </a:t>
                      </a:r>
                      <a:r>
                        <a:rPr lang="en"/>
                        <a:t>0.16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cxnSp>
        <p:nvCxnSpPr>
          <p:cNvPr id="451" name="Google Shape;451;p33"/>
          <p:cNvCxnSpPr>
            <a:stCxn id="449" idx="3"/>
          </p:cNvCxnSpPr>
          <p:nvPr/>
        </p:nvCxnSpPr>
        <p:spPr>
          <a:xfrm flipH="1" rot="10800000">
            <a:off x="3929175" y="2621150"/>
            <a:ext cx="1657200" cy="5316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33"/>
          <p:cNvCxnSpPr>
            <a:stCxn id="449" idx="3"/>
          </p:cNvCxnSpPr>
          <p:nvPr/>
        </p:nvCxnSpPr>
        <p:spPr>
          <a:xfrm>
            <a:off x="3929175" y="3152750"/>
            <a:ext cx="1641600" cy="1469700"/>
          </a:xfrm>
          <a:prstGeom prst="straightConnector1">
            <a:avLst/>
          </a:prstGeom>
          <a:noFill/>
          <a:ln cap="flat" cmpd="sng" w="38100">
            <a:solidFill>
              <a:srgbClr val="5F819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3"/>
          <p:cNvCxnSpPr>
            <a:endCxn id="449" idx="0"/>
          </p:cNvCxnSpPr>
          <p:nvPr/>
        </p:nvCxnSpPr>
        <p:spPr>
          <a:xfrm>
            <a:off x="3350625" y="2621000"/>
            <a:ext cx="484800" cy="43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33"/>
          <p:cNvSpPr txBox="1"/>
          <p:nvPr/>
        </p:nvSpPr>
        <p:spPr>
          <a:xfrm>
            <a:off x="2944350" y="2277325"/>
            <a:ext cx="1547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Pixel (220)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5533200" y="1995925"/>
            <a:ext cx="2282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0.52 + 0.31 + 0.16 = 0.99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99% chance of foreground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st Reduction in Manufacturing Industry Newsletter by Slidesgo">
  <a:themeElements>
    <a:clrScheme name="Simple Light">
      <a:dk1>
        <a:srgbClr val="312052"/>
      </a:dk1>
      <a:lt1>
        <a:srgbClr val="EDEDED"/>
      </a:lt1>
      <a:dk2>
        <a:srgbClr val="00FFBE"/>
      </a:dk2>
      <a:lt2>
        <a:srgbClr val="FFFFFF"/>
      </a:lt2>
      <a:accent1>
        <a:srgbClr val="D9D9D9"/>
      </a:accent1>
      <a:accent2>
        <a:srgbClr val="B7B7B7"/>
      </a:accent2>
      <a:accent3>
        <a:srgbClr val="666666"/>
      </a:accent3>
      <a:accent4>
        <a:srgbClr val="000000"/>
      </a:accent4>
      <a:accent5>
        <a:srgbClr val="FFFFFF"/>
      </a:accent5>
      <a:accent6>
        <a:srgbClr val="FFFFFF"/>
      </a:accent6>
      <a:hlink>
        <a:srgbClr val="3120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